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  <p:sldMasterId id="2147483677" r:id="rId3"/>
  </p:sldMasterIdLst>
  <p:sldIdLst>
    <p:sldId id="256" r:id="rId4"/>
    <p:sldId id="326" r:id="rId5"/>
    <p:sldId id="257" r:id="rId6"/>
    <p:sldId id="267" r:id="rId7"/>
    <p:sldId id="258" r:id="rId8"/>
    <p:sldId id="260" r:id="rId9"/>
    <p:sldId id="259" r:id="rId10"/>
    <p:sldId id="261" r:id="rId11"/>
    <p:sldId id="262" r:id="rId12"/>
    <p:sldId id="323" r:id="rId13"/>
    <p:sldId id="324" r:id="rId14"/>
    <p:sldId id="327" r:id="rId15"/>
    <p:sldId id="325" r:id="rId16"/>
    <p:sldId id="314" r:id="rId17"/>
    <p:sldId id="32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04291-CBFF-4CEA-8829-8734A3916FA4}" v="39" dt="2023-12-28T19:17:32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don Spotted Elk" userId="e7f7d9b4-d875-470c-8139-f2902b113531" providerId="ADAL" clId="{EB004291-CBFF-4CEA-8829-8734A3916FA4}"/>
    <pc:docChg chg="undo custSel addSld delSld modSld">
      <pc:chgData name="Sheldon Spotted Elk" userId="e7f7d9b4-d875-470c-8139-f2902b113531" providerId="ADAL" clId="{EB004291-CBFF-4CEA-8829-8734A3916FA4}" dt="2023-12-28T19:18:00.316" v="2197" actId="1076"/>
      <pc:docMkLst>
        <pc:docMk/>
      </pc:docMkLst>
      <pc:sldChg chg="modSp mod">
        <pc:chgData name="Sheldon Spotted Elk" userId="e7f7d9b4-d875-470c-8139-f2902b113531" providerId="ADAL" clId="{EB004291-CBFF-4CEA-8829-8734A3916FA4}" dt="2023-12-28T19:13:11.050" v="2129" actId="14100"/>
        <pc:sldMkLst>
          <pc:docMk/>
          <pc:sldMk cId="2524892466" sldId="257"/>
        </pc:sldMkLst>
        <pc:spChg chg="mod">
          <ac:chgData name="Sheldon Spotted Elk" userId="e7f7d9b4-d875-470c-8139-f2902b113531" providerId="ADAL" clId="{EB004291-CBFF-4CEA-8829-8734A3916FA4}" dt="2023-12-28T19:13:11.050" v="2129" actId="14100"/>
          <ac:spMkLst>
            <pc:docMk/>
            <pc:sldMk cId="2524892466" sldId="257"/>
            <ac:spMk id="4" creationId="{6F9CE095-DE13-4A41-982E-9436567A80DB}"/>
          </ac:spMkLst>
        </pc:spChg>
      </pc:sldChg>
      <pc:sldChg chg="addSp modSp mod">
        <pc:chgData name="Sheldon Spotted Elk" userId="e7f7d9b4-d875-470c-8139-f2902b113531" providerId="ADAL" clId="{EB004291-CBFF-4CEA-8829-8734A3916FA4}" dt="2023-12-28T18:14:47.242" v="1479" actId="14100"/>
        <pc:sldMkLst>
          <pc:docMk/>
          <pc:sldMk cId="4179015235" sldId="258"/>
        </pc:sldMkLst>
        <pc:spChg chg="mod">
          <ac:chgData name="Sheldon Spotted Elk" userId="e7f7d9b4-d875-470c-8139-f2902b113531" providerId="ADAL" clId="{EB004291-CBFF-4CEA-8829-8734A3916FA4}" dt="2023-12-28T18:14:26.930" v="1477" actId="113"/>
          <ac:spMkLst>
            <pc:docMk/>
            <pc:sldMk cId="4179015235" sldId="258"/>
            <ac:spMk id="2" creationId="{62EBD628-5ECC-4B57-ED6F-D509F3375BCA}"/>
          </ac:spMkLst>
        </pc:spChg>
        <pc:spChg chg="add mod">
          <ac:chgData name="Sheldon Spotted Elk" userId="e7f7d9b4-d875-470c-8139-f2902b113531" providerId="ADAL" clId="{EB004291-CBFF-4CEA-8829-8734A3916FA4}" dt="2023-12-28T18:14:47.242" v="1479" actId="14100"/>
          <ac:spMkLst>
            <pc:docMk/>
            <pc:sldMk cId="4179015235" sldId="258"/>
            <ac:spMk id="4" creationId="{A4C0B618-9AA7-7563-15DD-7739A140F5AD}"/>
          </ac:spMkLst>
        </pc:spChg>
        <pc:spChg chg="mod">
          <ac:chgData name="Sheldon Spotted Elk" userId="e7f7d9b4-d875-470c-8139-f2902b113531" providerId="ADAL" clId="{EB004291-CBFF-4CEA-8829-8734A3916FA4}" dt="2023-12-28T18:13:12.177" v="1464" actId="1076"/>
          <ac:spMkLst>
            <pc:docMk/>
            <pc:sldMk cId="4179015235" sldId="258"/>
            <ac:spMk id="6" creationId="{8E548352-40CD-02C3-0A0D-68C6EB3C1846}"/>
          </ac:spMkLst>
        </pc:spChg>
        <pc:spChg chg="mod">
          <ac:chgData name="Sheldon Spotted Elk" userId="e7f7d9b4-d875-470c-8139-f2902b113531" providerId="ADAL" clId="{EB004291-CBFF-4CEA-8829-8734A3916FA4}" dt="2023-12-28T18:13:09.331" v="1463" actId="1076"/>
          <ac:spMkLst>
            <pc:docMk/>
            <pc:sldMk cId="4179015235" sldId="258"/>
            <ac:spMk id="7" creationId="{7FEB5752-AE51-1F19-78D9-93DFBA0B32F0}"/>
          </ac:spMkLst>
        </pc:spChg>
        <pc:graphicFrameChg chg="mod modGraphic">
          <ac:chgData name="Sheldon Spotted Elk" userId="e7f7d9b4-d875-470c-8139-f2902b113531" providerId="ADAL" clId="{EB004291-CBFF-4CEA-8829-8734A3916FA4}" dt="2023-12-28T18:12:37.881" v="1458" actId="14100"/>
          <ac:graphicFrameMkLst>
            <pc:docMk/>
            <pc:sldMk cId="4179015235" sldId="258"/>
            <ac:graphicFrameMk id="5" creationId="{B7066868-3D51-1593-66D8-6E21692C8721}"/>
          </ac:graphicFrameMkLst>
        </pc:graphicFrameChg>
      </pc:sldChg>
      <pc:sldChg chg="modSp mod">
        <pc:chgData name="Sheldon Spotted Elk" userId="e7f7d9b4-d875-470c-8139-f2902b113531" providerId="ADAL" clId="{EB004291-CBFF-4CEA-8829-8734A3916FA4}" dt="2023-12-28T18:24:29.752" v="1485" actId="14100"/>
        <pc:sldMkLst>
          <pc:docMk/>
          <pc:sldMk cId="2201152412" sldId="260"/>
        </pc:sldMkLst>
        <pc:spChg chg="mod">
          <ac:chgData name="Sheldon Spotted Elk" userId="e7f7d9b4-d875-470c-8139-f2902b113531" providerId="ADAL" clId="{EB004291-CBFF-4CEA-8829-8734A3916FA4}" dt="2023-12-28T18:24:29.752" v="1485" actId="14100"/>
          <ac:spMkLst>
            <pc:docMk/>
            <pc:sldMk cId="2201152412" sldId="260"/>
            <ac:spMk id="3" creationId="{8A3A9841-109C-71D1-37E8-3198B122157F}"/>
          </ac:spMkLst>
        </pc:spChg>
      </pc:sldChg>
      <pc:sldChg chg="addSp modSp new mod modAnim">
        <pc:chgData name="Sheldon Spotted Elk" userId="e7f7d9b4-d875-470c-8139-f2902b113531" providerId="ADAL" clId="{EB004291-CBFF-4CEA-8829-8734A3916FA4}" dt="2023-12-28T04:29:56.871" v="8" actId="1076"/>
        <pc:sldMkLst>
          <pc:docMk/>
          <pc:sldMk cId="1251337162" sldId="261"/>
        </pc:sldMkLst>
        <pc:spChg chg="add mod">
          <ac:chgData name="Sheldon Spotted Elk" userId="e7f7d9b4-d875-470c-8139-f2902b113531" providerId="ADAL" clId="{EB004291-CBFF-4CEA-8829-8734A3916FA4}" dt="2023-12-28T04:29:29.726" v="2" actId="1076"/>
          <ac:spMkLst>
            <pc:docMk/>
            <pc:sldMk cId="1251337162" sldId="261"/>
            <ac:spMk id="2" creationId="{09BC0956-A53B-146F-38F8-381465E57BA3}"/>
          </ac:spMkLst>
        </pc:spChg>
        <pc:picChg chg="add mod">
          <ac:chgData name="Sheldon Spotted Elk" userId="e7f7d9b4-d875-470c-8139-f2902b113531" providerId="ADAL" clId="{EB004291-CBFF-4CEA-8829-8734A3916FA4}" dt="2023-12-28T04:29:47.148" v="6" actId="1076"/>
          <ac:picMkLst>
            <pc:docMk/>
            <pc:sldMk cId="1251337162" sldId="261"/>
            <ac:picMk id="3" creationId="{A982EF99-7046-10F4-E1BA-55886CE6F7DA}"/>
          </ac:picMkLst>
        </pc:picChg>
        <pc:picChg chg="add mod">
          <ac:chgData name="Sheldon Spotted Elk" userId="e7f7d9b4-d875-470c-8139-f2902b113531" providerId="ADAL" clId="{EB004291-CBFF-4CEA-8829-8734A3916FA4}" dt="2023-12-28T04:29:51.989" v="7" actId="1076"/>
          <ac:picMkLst>
            <pc:docMk/>
            <pc:sldMk cId="1251337162" sldId="261"/>
            <ac:picMk id="4" creationId="{76711F48-458C-282C-8548-2C01CD88411D}"/>
          </ac:picMkLst>
        </pc:picChg>
        <pc:picChg chg="add mod">
          <ac:chgData name="Sheldon Spotted Elk" userId="e7f7d9b4-d875-470c-8139-f2902b113531" providerId="ADAL" clId="{EB004291-CBFF-4CEA-8829-8734A3916FA4}" dt="2023-12-28T04:29:56.871" v="8" actId="1076"/>
          <ac:picMkLst>
            <pc:docMk/>
            <pc:sldMk cId="1251337162" sldId="261"/>
            <ac:picMk id="5" creationId="{4D5D88A2-FF94-8B0E-B000-1C875340853A}"/>
          </ac:picMkLst>
        </pc:picChg>
      </pc:sldChg>
      <pc:sldChg chg="modSp new mod">
        <pc:chgData name="Sheldon Spotted Elk" userId="e7f7d9b4-d875-470c-8139-f2902b113531" providerId="ADAL" clId="{EB004291-CBFF-4CEA-8829-8734A3916FA4}" dt="2023-12-28T17:29:09.775" v="1314" actId="14100"/>
        <pc:sldMkLst>
          <pc:docMk/>
          <pc:sldMk cId="3786540813" sldId="262"/>
        </pc:sldMkLst>
        <pc:spChg chg="mod">
          <ac:chgData name="Sheldon Spotted Elk" userId="e7f7d9b4-d875-470c-8139-f2902b113531" providerId="ADAL" clId="{EB004291-CBFF-4CEA-8829-8734A3916FA4}" dt="2023-12-28T17:29:09.775" v="1314" actId="14100"/>
          <ac:spMkLst>
            <pc:docMk/>
            <pc:sldMk cId="3786540813" sldId="262"/>
            <ac:spMk id="2" creationId="{10A6C815-CD05-9AAC-35B1-8ACBA834662A}"/>
          </ac:spMkLst>
        </pc:spChg>
        <pc:spChg chg="mod">
          <ac:chgData name="Sheldon Spotted Elk" userId="e7f7d9b4-d875-470c-8139-f2902b113531" providerId="ADAL" clId="{EB004291-CBFF-4CEA-8829-8734A3916FA4}" dt="2023-12-28T04:33:37.993" v="77" actId="27636"/>
          <ac:spMkLst>
            <pc:docMk/>
            <pc:sldMk cId="3786540813" sldId="262"/>
            <ac:spMk id="3" creationId="{3323775F-1C9B-01C3-1CDC-8AC21CA449BC}"/>
          </ac:spMkLst>
        </pc:spChg>
      </pc:sldChg>
      <pc:sldChg chg="modSp new del mod">
        <pc:chgData name="Sheldon Spotted Elk" userId="e7f7d9b4-d875-470c-8139-f2902b113531" providerId="ADAL" clId="{EB004291-CBFF-4CEA-8829-8734A3916FA4}" dt="2023-12-28T05:06:39.013" v="998" actId="47"/>
        <pc:sldMkLst>
          <pc:docMk/>
          <pc:sldMk cId="1892456177" sldId="263"/>
        </pc:sldMkLst>
        <pc:spChg chg="mod">
          <ac:chgData name="Sheldon Spotted Elk" userId="e7f7d9b4-d875-470c-8139-f2902b113531" providerId="ADAL" clId="{EB004291-CBFF-4CEA-8829-8734A3916FA4}" dt="2023-12-28T04:38:58.064" v="91" actId="20577"/>
          <ac:spMkLst>
            <pc:docMk/>
            <pc:sldMk cId="1892456177" sldId="263"/>
            <ac:spMk id="2" creationId="{6E47950C-20E1-BE94-8F5E-F83AD63BABFB}"/>
          </ac:spMkLst>
        </pc:spChg>
        <pc:spChg chg="mod">
          <ac:chgData name="Sheldon Spotted Elk" userId="e7f7d9b4-d875-470c-8139-f2902b113531" providerId="ADAL" clId="{EB004291-CBFF-4CEA-8829-8734A3916FA4}" dt="2023-12-28T05:02:44.831" v="898" actId="21"/>
          <ac:spMkLst>
            <pc:docMk/>
            <pc:sldMk cId="1892456177" sldId="263"/>
            <ac:spMk id="3" creationId="{8A90EF60-71C2-9770-2C7F-00CC7DBF2C99}"/>
          </ac:spMkLst>
        </pc:spChg>
        <pc:spChg chg="mod">
          <ac:chgData name="Sheldon Spotted Elk" userId="e7f7d9b4-d875-470c-8139-f2902b113531" providerId="ADAL" clId="{EB004291-CBFF-4CEA-8829-8734A3916FA4}" dt="2023-12-28T05:03:02.464" v="901" actId="21"/>
          <ac:spMkLst>
            <pc:docMk/>
            <pc:sldMk cId="1892456177" sldId="263"/>
            <ac:spMk id="4" creationId="{443E8600-8A4E-2928-6507-2D502721F427}"/>
          </ac:spMkLst>
        </pc:spChg>
      </pc:sldChg>
      <pc:sldChg chg="modSp new del mod">
        <pc:chgData name="Sheldon Spotted Elk" userId="e7f7d9b4-d875-470c-8139-f2902b113531" providerId="ADAL" clId="{EB004291-CBFF-4CEA-8829-8734A3916FA4}" dt="2023-12-28T18:49:40.534" v="1670" actId="47"/>
        <pc:sldMkLst>
          <pc:docMk/>
          <pc:sldMk cId="3235886833" sldId="264"/>
        </pc:sldMkLst>
        <pc:spChg chg="mod">
          <ac:chgData name="Sheldon Spotted Elk" userId="e7f7d9b4-d875-470c-8139-f2902b113531" providerId="ADAL" clId="{EB004291-CBFF-4CEA-8829-8734A3916FA4}" dt="2023-12-28T05:06:58.656" v="1026" actId="20577"/>
          <ac:spMkLst>
            <pc:docMk/>
            <pc:sldMk cId="3235886833" sldId="264"/>
            <ac:spMk id="2" creationId="{97647DD8-3312-9153-DE25-052C40D7FEAD}"/>
          </ac:spMkLst>
        </pc:spChg>
        <pc:spChg chg="mod">
          <ac:chgData name="Sheldon Spotted Elk" userId="e7f7d9b4-d875-470c-8139-f2902b113531" providerId="ADAL" clId="{EB004291-CBFF-4CEA-8829-8734A3916FA4}" dt="2023-12-28T04:52:11.087" v="783" actId="14100"/>
          <ac:spMkLst>
            <pc:docMk/>
            <pc:sldMk cId="3235886833" sldId="264"/>
            <ac:spMk id="3" creationId="{9AE74497-FD0A-AFC8-C99C-231780C99AA2}"/>
          </ac:spMkLst>
        </pc:spChg>
        <pc:spChg chg="mod">
          <ac:chgData name="Sheldon Spotted Elk" userId="e7f7d9b4-d875-470c-8139-f2902b113531" providerId="ADAL" clId="{EB004291-CBFF-4CEA-8829-8734A3916FA4}" dt="2023-12-28T18:34:42.870" v="1566" actId="21"/>
          <ac:spMkLst>
            <pc:docMk/>
            <pc:sldMk cId="3235886833" sldId="264"/>
            <ac:spMk id="4" creationId="{B0924685-9918-33F1-CC23-C70C7298C5EA}"/>
          </ac:spMkLst>
        </pc:spChg>
      </pc:sldChg>
      <pc:sldChg chg="modSp new del mod">
        <pc:chgData name="Sheldon Spotted Elk" userId="e7f7d9b4-d875-470c-8139-f2902b113531" providerId="ADAL" clId="{EB004291-CBFF-4CEA-8829-8734A3916FA4}" dt="2023-12-28T19:10:31.454" v="2123" actId="47"/>
        <pc:sldMkLst>
          <pc:docMk/>
          <pc:sldMk cId="1363526611" sldId="265"/>
        </pc:sldMkLst>
        <pc:spChg chg="mod">
          <ac:chgData name="Sheldon Spotted Elk" userId="e7f7d9b4-d875-470c-8139-f2902b113531" providerId="ADAL" clId="{EB004291-CBFF-4CEA-8829-8734A3916FA4}" dt="2023-12-28T18:32:01.291" v="1559" actId="20577"/>
          <ac:spMkLst>
            <pc:docMk/>
            <pc:sldMk cId="1363526611" sldId="265"/>
            <ac:spMk id="3" creationId="{12E05460-D9A2-54BF-2E36-DEFD2A18DFC6}"/>
          </ac:spMkLst>
        </pc:spChg>
      </pc:sldChg>
      <pc:sldChg chg="modSp new del mod">
        <pc:chgData name="Sheldon Spotted Elk" userId="e7f7d9b4-d875-470c-8139-f2902b113531" providerId="ADAL" clId="{EB004291-CBFF-4CEA-8829-8734A3916FA4}" dt="2023-12-28T18:26:18.026" v="1529" actId="47"/>
        <pc:sldMkLst>
          <pc:docMk/>
          <pc:sldMk cId="2235505003" sldId="266"/>
        </pc:sldMkLst>
        <pc:spChg chg="mod">
          <ac:chgData name="Sheldon Spotted Elk" userId="e7f7d9b4-d875-470c-8139-f2902b113531" providerId="ADAL" clId="{EB004291-CBFF-4CEA-8829-8734A3916FA4}" dt="2023-12-28T05:03:34.277" v="924" actId="20577"/>
          <ac:spMkLst>
            <pc:docMk/>
            <pc:sldMk cId="2235505003" sldId="266"/>
            <ac:spMk id="2" creationId="{4F6E06FD-9D6E-7856-0458-F9349F71962A}"/>
          </ac:spMkLst>
        </pc:spChg>
        <pc:spChg chg="mod">
          <ac:chgData name="Sheldon Spotted Elk" userId="e7f7d9b4-d875-470c-8139-f2902b113531" providerId="ADAL" clId="{EB004291-CBFF-4CEA-8829-8734A3916FA4}" dt="2023-12-28T17:30:26.327" v="1349" actId="27636"/>
          <ac:spMkLst>
            <pc:docMk/>
            <pc:sldMk cId="2235505003" sldId="266"/>
            <ac:spMk id="3" creationId="{F0B0758F-D049-7237-DBC2-6219FA52F689}"/>
          </ac:spMkLst>
        </pc:spChg>
      </pc:sldChg>
      <pc:sldChg chg="addSp modSp new mod modAnim">
        <pc:chgData name="Sheldon Spotted Elk" userId="e7f7d9b4-d875-470c-8139-f2902b113531" providerId="ADAL" clId="{EB004291-CBFF-4CEA-8829-8734A3916FA4}" dt="2023-12-28T18:15:19.552" v="1483" actId="14100"/>
        <pc:sldMkLst>
          <pc:docMk/>
          <pc:sldMk cId="119085135" sldId="267"/>
        </pc:sldMkLst>
        <pc:spChg chg="add mod">
          <ac:chgData name="Sheldon Spotted Elk" userId="e7f7d9b4-d875-470c-8139-f2902b113531" providerId="ADAL" clId="{EB004291-CBFF-4CEA-8829-8734A3916FA4}" dt="2023-12-28T17:01:12.168" v="1308" actId="1076"/>
          <ac:spMkLst>
            <pc:docMk/>
            <pc:sldMk cId="119085135" sldId="267"/>
            <ac:spMk id="2" creationId="{4B027EA2-BC31-761A-08A5-746B9CD0FD6B}"/>
          </ac:spMkLst>
        </pc:spChg>
        <pc:spChg chg="add mod">
          <ac:chgData name="Sheldon Spotted Elk" userId="e7f7d9b4-d875-470c-8139-f2902b113531" providerId="ADAL" clId="{EB004291-CBFF-4CEA-8829-8734A3916FA4}" dt="2023-12-28T18:15:19.552" v="1483" actId="14100"/>
          <ac:spMkLst>
            <pc:docMk/>
            <pc:sldMk cId="119085135" sldId="267"/>
            <ac:spMk id="3" creationId="{8CCDE21C-8833-4146-077D-34B51DEDD854}"/>
          </ac:spMkLst>
        </pc:spChg>
        <pc:graphicFrameChg chg="add mod">
          <ac:chgData name="Sheldon Spotted Elk" userId="e7f7d9b4-d875-470c-8139-f2902b113531" providerId="ADAL" clId="{EB004291-CBFF-4CEA-8829-8734A3916FA4}" dt="2023-12-28T17:01:05.338" v="1306" actId="1076"/>
          <ac:graphicFrameMkLst>
            <pc:docMk/>
            <pc:sldMk cId="119085135" sldId="267"/>
            <ac:graphicFrameMk id="4" creationId="{614FC6A9-6C1F-E777-1AE1-6C1B9EF5998C}"/>
          </ac:graphicFrameMkLst>
        </pc:graphicFrameChg>
        <pc:picChg chg="add mod">
          <ac:chgData name="Sheldon Spotted Elk" userId="e7f7d9b4-d875-470c-8139-f2902b113531" providerId="ADAL" clId="{EB004291-CBFF-4CEA-8829-8734A3916FA4}" dt="2023-12-28T17:01:08.769" v="1307" actId="1076"/>
          <ac:picMkLst>
            <pc:docMk/>
            <pc:sldMk cId="119085135" sldId="267"/>
            <ac:picMk id="5" creationId="{6F22FB0D-F096-134B-0AC7-16FDD989E1DC}"/>
          </ac:picMkLst>
        </pc:picChg>
      </pc:sldChg>
      <pc:sldChg chg="addSp delSp modSp mod">
        <pc:chgData name="Sheldon Spotted Elk" userId="e7f7d9b4-d875-470c-8139-f2902b113531" providerId="ADAL" clId="{EB004291-CBFF-4CEA-8829-8734A3916FA4}" dt="2023-12-28T19:02:33.882" v="1936" actId="1076"/>
        <pc:sldMkLst>
          <pc:docMk/>
          <pc:sldMk cId="877132292" sldId="314"/>
        </pc:sldMkLst>
        <pc:spChg chg="mod">
          <ac:chgData name="Sheldon Spotted Elk" userId="e7f7d9b4-d875-470c-8139-f2902b113531" providerId="ADAL" clId="{EB004291-CBFF-4CEA-8829-8734A3916FA4}" dt="2023-12-28T19:02:02.184" v="1934" actId="113"/>
          <ac:spMkLst>
            <pc:docMk/>
            <pc:sldMk cId="877132292" sldId="314"/>
            <ac:spMk id="7" creationId="{C53F438E-50E3-CB69-726E-BF8203CA53E3}"/>
          </ac:spMkLst>
        </pc:spChg>
        <pc:spChg chg="mod">
          <ac:chgData name="Sheldon Spotted Elk" userId="e7f7d9b4-d875-470c-8139-f2902b113531" providerId="ADAL" clId="{EB004291-CBFF-4CEA-8829-8734A3916FA4}" dt="2023-12-28T18:59:14.122" v="1682" actId="1076"/>
          <ac:spMkLst>
            <pc:docMk/>
            <pc:sldMk cId="877132292" sldId="314"/>
            <ac:spMk id="9" creationId="{67E1DED3-3942-757A-89EC-7DC209A23742}"/>
          </ac:spMkLst>
        </pc:spChg>
        <pc:spChg chg="mod">
          <ac:chgData name="Sheldon Spotted Elk" userId="e7f7d9b4-d875-470c-8139-f2902b113531" providerId="ADAL" clId="{EB004291-CBFF-4CEA-8829-8734A3916FA4}" dt="2023-12-28T19:02:33.882" v="1936" actId="1076"/>
          <ac:spMkLst>
            <pc:docMk/>
            <pc:sldMk cId="877132292" sldId="314"/>
            <ac:spMk id="10" creationId="{EB9704BE-C5A7-2444-BDAC-04404DE4F6AC}"/>
          </ac:spMkLst>
        </pc:spChg>
        <pc:spChg chg="add del mod">
          <ac:chgData name="Sheldon Spotted Elk" userId="e7f7d9b4-d875-470c-8139-f2902b113531" providerId="ADAL" clId="{EB004291-CBFF-4CEA-8829-8734A3916FA4}" dt="2023-12-28T19:01:22.272" v="1905" actId="113"/>
          <ac:spMkLst>
            <pc:docMk/>
            <pc:sldMk cId="877132292" sldId="314"/>
            <ac:spMk id="11" creationId="{7CFB142B-676E-1BA5-03B2-4873B349DA38}"/>
          </ac:spMkLst>
        </pc:spChg>
      </pc:sldChg>
      <pc:sldChg chg="addSp delSp modSp mod">
        <pc:chgData name="Sheldon Spotted Elk" userId="e7f7d9b4-d875-470c-8139-f2902b113531" providerId="ADAL" clId="{EB004291-CBFF-4CEA-8829-8734A3916FA4}" dt="2023-12-28T18:26:53.845" v="1537" actId="1076"/>
        <pc:sldMkLst>
          <pc:docMk/>
          <pc:sldMk cId="1635695826" sldId="323"/>
        </pc:sldMkLst>
        <pc:spChg chg="del">
          <ac:chgData name="Sheldon Spotted Elk" userId="e7f7d9b4-d875-470c-8139-f2902b113531" providerId="ADAL" clId="{EB004291-CBFF-4CEA-8829-8734A3916FA4}" dt="2023-12-28T17:30:02.469" v="1315" actId="478"/>
          <ac:spMkLst>
            <pc:docMk/>
            <pc:sldMk cId="1635695826" sldId="323"/>
            <ac:spMk id="2" creationId="{00000000-0000-0000-0000-000000000000}"/>
          </ac:spMkLst>
        </pc:spChg>
        <pc:spChg chg="add mod">
          <ac:chgData name="Sheldon Spotted Elk" userId="e7f7d9b4-d875-470c-8139-f2902b113531" providerId="ADAL" clId="{EB004291-CBFF-4CEA-8829-8734A3916FA4}" dt="2023-12-28T18:26:53.845" v="1537" actId="1076"/>
          <ac:spMkLst>
            <pc:docMk/>
            <pc:sldMk cId="1635695826" sldId="323"/>
            <ac:spMk id="2" creationId="{8C0611D1-FBC0-0C72-EA60-00A460FC4C0A}"/>
          </ac:spMkLst>
        </pc:spChg>
        <pc:spChg chg="del">
          <ac:chgData name="Sheldon Spotted Elk" userId="e7f7d9b4-d875-470c-8139-f2902b113531" providerId="ADAL" clId="{EB004291-CBFF-4CEA-8829-8734A3916FA4}" dt="2023-12-28T17:30:02.469" v="1315" actId="478"/>
          <ac:spMkLst>
            <pc:docMk/>
            <pc:sldMk cId="1635695826" sldId="323"/>
            <ac:spMk id="3" creationId="{00000000-0000-0000-0000-000000000000}"/>
          </ac:spMkLst>
        </pc:spChg>
        <pc:spChg chg="add mod">
          <ac:chgData name="Sheldon Spotted Elk" userId="e7f7d9b4-d875-470c-8139-f2902b113531" providerId="ADAL" clId="{EB004291-CBFF-4CEA-8829-8734A3916FA4}" dt="2023-12-28T18:26:09.155" v="1528" actId="20577"/>
          <ac:spMkLst>
            <pc:docMk/>
            <pc:sldMk cId="1635695826" sldId="323"/>
            <ac:spMk id="6" creationId="{8C3D0451-ABC1-B8F2-A915-CE165D67466A}"/>
          </ac:spMkLst>
        </pc:spChg>
        <pc:spChg chg="add mod">
          <ac:chgData name="Sheldon Spotted Elk" userId="e7f7d9b4-d875-470c-8139-f2902b113531" providerId="ADAL" clId="{EB004291-CBFF-4CEA-8829-8734A3916FA4}" dt="2023-12-28T18:26:41.538" v="1536" actId="27636"/>
          <ac:spMkLst>
            <pc:docMk/>
            <pc:sldMk cId="1635695826" sldId="323"/>
            <ac:spMk id="8" creationId="{FB0B1A44-AC7D-AA0C-ECDE-A2206F533217}"/>
          </ac:spMkLst>
        </pc:spChg>
        <pc:picChg chg="del">
          <ac:chgData name="Sheldon Spotted Elk" userId="e7f7d9b4-d875-470c-8139-f2902b113531" providerId="ADAL" clId="{EB004291-CBFF-4CEA-8829-8734A3916FA4}" dt="2023-12-28T17:30:02.469" v="1315" actId="478"/>
          <ac:picMkLst>
            <pc:docMk/>
            <pc:sldMk cId="1635695826" sldId="323"/>
            <ac:picMk id="4" creationId="{00000000-0000-0000-0000-000000000000}"/>
          </ac:picMkLst>
        </pc:picChg>
        <pc:picChg chg="add del mod modCrop">
          <ac:chgData name="Sheldon Spotted Elk" userId="e7f7d9b4-d875-470c-8139-f2902b113531" providerId="ADAL" clId="{EB004291-CBFF-4CEA-8829-8734A3916FA4}" dt="2023-12-28T17:35:27.798" v="1356" actId="478"/>
          <ac:picMkLst>
            <pc:docMk/>
            <pc:sldMk cId="1635695826" sldId="323"/>
            <ac:picMk id="10" creationId="{4D4C6706-E24F-9F1D-3715-E4FB3E7F2DCC}"/>
          </ac:picMkLst>
        </pc:picChg>
        <pc:picChg chg="add mod modCrop">
          <ac:chgData name="Sheldon Spotted Elk" userId="e7f7d9b4-d875-470c-8139-f2902b113531" providerId="ADAL" clId="{EB004291-CBFF-4CEA-8829-8734A3916FA4}" dt="2023-12-28T18:26:29.433" v="1531" actId="1076"/>
          <ac:picMkLst>
            <pc:docMk/>
            <pc:sldMk cId="1635695826" sldId="323"/>
            <ac:picMk id="12" creationId="{1502849E-592C-4C31-9A53-65D83F4E6EA7}"/>
          </ac:picMkLst>
        </pc:picChg>
      </pc:sldChg>
      <pc:sldChg chg="addSp modSp new mod">
        <pc:chgData name="Sheldon Spotted Elk" userId="e7f7d9b4-d875-470c-8139-f2902b113531" providerId="ADAL" clId="{EB004291-CBFF-4CEA-8829-8734A3916FA4}" dt="2023-12-28T19:16:20.797" v="2190" actId="27636"/>
        <pc:sldMkLst>
          <pc:docMk/>
          <pc:sldMk cId="2215655780" sldId="324"/>
        </pc:sldMkLst>
        <pc:spChg chg="mod">
          <ac:chgData name="Sheldon Spotted Elk" userId="e7f7d9b4-d875-470c-8139-f2902b113531" providerId="ADAL" clId="{EB004291-CBFF-4CEA-8829-8734A3916FA4}" dt="2023-12-28T18:32:32.061" v="1565" actId="27636"/>
          <ac:spMkLst>
            <pc:docMk/>
            <pc:sldMk cId="2215655780" sldId="324"/>
            <ac:spMk id="2" creationId="{FA56CCED-2A58-1F10-38AE-9FE5BA213EE3}"/>
          </ac:spMkLst>
        </pc:spChg>
        <pc:spChg chg="mod">
          <ac:chgData name="Sheldon Spotted Elk" userId="e7f7d9b4-d875-470c-8139-f2902b113531" providerId="ADAL" clId="{EB004291-CBFF-4CEA-8829-8734A3916FA4}" dt="2023-12-28T19:16:20.797" v="2190" actId="27636"/>
          <ac:spMkLst>
            <pc:docMk/>
            <pc:sldMk cId="2215655780" sldId="324"/>
            <ac:spMk id="3" creationId="{200DFCAC-FF18-A798-1E90-83991EA0FC4A}"/>
          </ac:spMkLst>
        </pc:spChg>
        <pc:picChg chg="add mod modCrop">
          <ac:chgData name="Sheldon Spotted Elk" userId="e7f7d9b4-d875-470c-8139-f2902b113531" providerId="ADAL" clId="{EB004291-CBFF-4CEA-8829-8734A3916FA4}" dt="2023-12-28T18:49:03.314" v="1659" actId="1076"/>
          <ac:picMkLst>
            <pc:docMk/>
            <pc:sldMk cId="2215655780" sldId="324"/>
            <ac:picMk id="5" creationId="{291219C6-A394-663A-A7DF-CD18E5633794}"/>
          </ac:picMkLst>
        </pc:picChg>
      </pc:sldChg>
      <pc:sldChg chg="modSp new mod">
        <pc:chgData name="Sheldon Spotted Elk" userId="e7f7d9b4-d875-470c-8139-f2902b113531" providerId="ADAL" clId="{EB004291-CBFF-4CEA-8829-8734A3916FA4}" dt="2023-12-28T19:06:19.924" v="2122" actId="20577"/>
        <pc:sldMkLst>
          <pc:docMk/>
          <pc:sldMk cId="1678183630" sldId="325"/>
        </pc:sldMkLst>
        <pc:spChg chg="mod">
          <ac:chgData name="Sheldon Spotted Elk" userId="e7f7d9b4-d875-470c-8139-f2902b113531" providerId="ADAL" clId="{EB004291-CBFF-4CEA-8829-8734A3916FA4}" dt="2023-12-28T19:05:44.825" v="2111" actId="2711"/>
          <ac:spMkLst>
            <pc:docMk/>
            <pc:sldMk cId="1678183630" sldId="325"/>
            <ac:spMk id="2" creationId="{143A7B70-67C5-79EC-36FE-F8CC52D5EB95}"/>
          </ac:spMkLst>
        </pc:spChg>
        <pc:spChg chg="mod">
          <ac:chgData name="Sheldon Spotted Elk" userId="e7f7d9b4-d875-470c-8139-f2902b113531" providerId="ADAL" clId="{EB004291-CBFF-4CEA-8829-8734A3916FA4}" dt="2023-12-28T19:06:19.924" v="2122" actId="20577"/>
          <ac:spMkLst>
            <pc:docMk/>
            <pc:sldMk cId="1678183630" sldId="325"/>
            <ac:spMk id="3" creationId="{7E864734-5FD0-05AF-E018-D6D95E16D18C}"/>
          </ac:spMkLst>
        </pc:spChg>
      </pc:sldChg>
      <pc:sldChg chg="addSp modSp new mod">
        <pc:chgData name="Sheldon Spotted Elk" userId="e7f7d9b4-d875-470c-8139-f2902b113531" providerId="ADAL" clId="{EB004291-CBFF-4CEA-8829-8734A3916FA4}" dt="2023-12-28T19:12:56.532" v="2127" actId="12100"/>
        <pc:sldMkLst>
          <pc:docMk/>
          <pc:sldMk cId="332480156" sldId="326"/>
        </pc:sldMkLst>
        <pc:spChg chg="add mod">
          <ac:chgData name="Sheldon Spotted Elk" userId="e7f7d9b4-d875-470c-8139-f2902b113531" providerId="ADAL" clId="{EB004291-CBFF-4CEA-8829-8734A3916FA4}" dt="2023-12-28T19:12:11.540" v="2126" actId="1076"/>
          <ac:spMkLst>
            <pc:docMk/>
            <pc:sldMk cId="332480156" sldId="326"/>
            <ac:spMk id="2" creationId="{D23ECBEC-4940-F5D9-44A3-EFAE2D5BF8D7}"/>
          </ac:spMkLst>
        </pc:spChg>
        <pc:graphicFrameChg chg="add mod">
          <ac:chgData name="Sheldon Spotted Elk" userId="e7f7d9b4-d875-470c-8139-f2902b113531" providerId="ADAL" clId="{EB004291-CBFF-4CEA-8829-8734A3916FA4}" dt="2023-12-28T19:12:56.532" v="2127" actId="12100"/>
          <ac:graphicFrameMkLst>
            <pc:docMk/>
            <pc:sldMk cId="332480156" sldId="326"/>
            <ac:graphicFrameMk id="3" creationId="{11923CE7-D07D-C1F2-1859-E3BA17883C93}"/>
          </ac:graphicFrameMkLst>
        </pc:graphicFrameChg>
      </pc:sldChg>
      <pc:sldChg chg="addSp modSp new mod">
        <pc:chgData name="Sheldon Spotted Elk" userId="e7f7d9b4-d875-470c-8139-f2902b113531" providerId="ADAL" clId="{EB004291-CBFF-4CEA-8829-8734A3916FA4}" dt="2023-12-28T19:15:37.857" v="2140" actId="14100"/>
        <pc:sldMkLst>
          <pc:docMk/>
          <pc:sldMk cId="1931844684" sldId="327"/>
        </pc:sldMkLst>
        <pc:spChg chg="add mod">
          <ac:chgData name="Sheldon Spotted Elk" userId="e7f7d9b4-d875-470c-8139-f2902b113531" providerId="ADAL" clId="{EB004291-CBFF-4CEA-8829-8734A3916FA4}" dt="2023-12-28T19:15:33.769" v="2139" actId="1076"/>
          <ac:spMkLst>
            <pc:docMk/>
            <pc:sldMk cId="1931844684" sldId="327"/>
            <ac:spMk id="2" creationId="{0EFAFCB2-E802-6CBD-5A50-8E434E3FF936}"/>
          </ac:spMkLst>
        </pc:spChg>
        <pc:graphicFrameChg chg="add mod modGraphic">
          <ac:chgData name="Sheldon Spotted Elk" userId="e7f7d9b4-d875-470c-8139-f2902b113531" providerId="ADAL" clId="{EB004291-CBFF-4CEA-8829-8734A3916FA4}" dt="2023-12-28T19:15:37.857" v="2140" actId="14100"/>
          <ac:graphicFrameMkLst>
            <pc:docMk/>
            <pc:sldMk cId="1931844684" sldId="327"/>
            <ac:graphicFrameMk id="3" creationId="{0EDE4EF6-9AE3-2D20-926D-66C25CEED1FF}"/>
          </ac:graphicFrameMkLst>
        </pc:graphicFrameChg>
      </pc:sldChg>
      <pc:sldChg chg="addSp delSp modSp new mod setBg">
        <pc:chgData name="Sheldon Spotted Elk" userId="e7f7d9b4-d875-470c-8139-f2902b113531" providerId="ADAL" clId="{EB004291-CBFF-4CEA-8829-8734A3916FA4}" dt="2023-12-28T19:18:00.316" v="2197" actId="1076"/>
        <pc:sldMkLst>
          <pc:docMk/>
          <pc:sldMk cId="4076261441" sldId="328"/>
        </pc:sldMkLst>
        <pc:spChg chg="add">
          <ac:chgData name="Sheldon Spotted Elk" userId="e7f7d9b4-d875-470c-8139-f2902b113531" providerId="ADAL" clId="{EB004291-CBFF-4CEA-8829-8734A3916FA4}" dt="2023-12-28T19:17:53.858" v="2196" actId="26606"/>
          <ac:spMkLst>
            <pc:docMk/>
            <pc:sldMk cId="4076261441" sldId="328"/>
            <ac:spMk id="16" creationId="{42A4FC2C-047E-45A5-965D-8E1E3BF09BC6}"/>
          </ac:spMkLst>
        </pc:spChg>
        <pc:grpChg chg="add del">
          <ac:chgData name="Sheldon Spotted Elk" userId="e7f7d9b4-d875-470c-8139-f2902b113531" providerId="ADAL" clId="{EB004291-CBFF-4CEA-8829-8734A3916FA4}" dt="2023-12-28T19:17:53.858" v="2196" actId="26606"/>
          <ac:grpSpMkLst>
            <pc:docMk/>
            <pc:sldMk cId="4076261441" sldId="328"/>
            <ac:grpSpMk id="7" creationId="{A182C109-9E4C-3C96-8794-9411573CBDAF}"/>
          </ac:grpSpMkLst>
        </pc:grpChg>
        <pc:picChg chg="add mod">
          <ac:chgData name="Sheldon Spotted Elk" userId="e7f7d9b4-d875-470c-8139-f2902b113531" providerId="ADAL" clId="{EB004291-CBFF-4CEA-8829-8734A3916FA4}" dt="2023-12-28T19:18:00.316" v="2197" actId="1076"/>
          <ac:picMkLst>
            <pc:docMk/>
            <pc:sldMk cId="4076261441" sldId="328"/>
            <ac:picMk id="2" creationId="{9FF48F0D-A3A1-7D1F-AEB6-C6C0EBC5607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84AB6-D54D-404C-9938-85F1C340E78B}" type="doc">
      <dgm:prSet loTypeId="urn:microsoft.com/office/officeart/2005/8/layout/matrix1" loCatId="matrix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9B606F9-D0A4-42B7-B95A-DAE9AB08D4F4}">
      <dgm:prSet phldrT="[Text]"/>
      <dgm:spPr>
        <a:xfrm>
          <a:off x="2639779" y="1258657"/>
          <a:ext cx="2950040" cy="1511759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>
              <a:latin typeface="Calibri"/>
              <a:ea typeface="+mn-ea"/>
              <a:cs typeface="+mn-cs"/>
            </a:rPr>
            <a:t>Family Justice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38B950D-0401-4890-ADD4-21CAB82F8F76}" type="parTrans" cxnId="{DDDC64D2-A3BC-4058-BBBC-D5076D7373D0}">
      <dgm:prSet/>
      <dgm:spPr/>
      <dgm:t>
        <a:bodyPr/>
        <a:lstStyle/>
        <a:p>
          <a:endParaRPr lang="en-US"/>
        </a:p>
      </dgm:t>
    </dgm:pt>
    <dgm:pt modelId="{D1D12007-2DBC-4F35-B3B6-B1B9A6EF4AE4}" type="sibTrans" cxnId="{DDDC64D2-A3BC-4058-BBBC-D5076D7373D0}">
      <dgm:prSet/>
      <dgm:spPr/>
      <dgm:t>
        <a:bodyPr/>
        <a:lstStyle/>
        <a:p>
          <a:endParaRPr lang="en-US"/>
        </a:p>
      </dgm:t>
    </dgm:pt>
    <dgm:pt modelId="{088E1017-BEB9-47E8-90F5-4540EDA19A8E}">
      <dgm:prSet phldrT="[Text]"/>
      <dgm:spPr>
        <a:xfrm rot="16200000">
          <a:off x="1050131" y="-1050131"/>
          <a:ext cx="2014537" cy="4114800"/>
        </a:xfrm>
        <a:prstGeom prst="round1Rect">
          <a:avLst/>
        </a:prstGeom>
      </dgm:spPr>
      <dgm:t>
        <a:bodyPr/>
        <a:lstStyle/>
        <a:p>
          <a:pPr>
            <a:buNone/>
          </a:pPr>
          <a:r>
            <a:rPr lang="en-US">
              <a:latin typeface="Calibri"/>
              <a:ea typeface="+mn-ea"/>
              <a:cs typeface="+mn-cs"/>
            </a:rPr>
            <a:t>Values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29CDFAD-00E8-40EA-A420-C6E1DD5AE3E3}" type="parTrans" cxnId="{66684FBB-4E2A-45F2-92C2-12B92C322E0D}">
      <dgm:prSet/>
      <dgm:spPr/>
      <dgm:t>
        <a:bodyPr/>
        <a:lstStyle/>
        <a:p>
          <a:endParaRPr lang="en-US"/>
        </a:p>
      </dgm:t>
    </dgm:pt>
    <dgm:pt modelId="{50464AC5-987F-4CDA-BB27-D1321BFF5860}" type="sibTrans" cxnId="{66684FBB-4E2A-45F2-92C2-12B92C322E0D}">
      <dgm:prSet/>
      <dgm:spPr/>
      <dgm:t>
        <a:bodyPr/>
        <a:lstStyle/>
        <a:p>
          <a:endParaRPr lang="en-US"/>
        </a:p>
      </dgm:t>
    </dgm:pt>
    <dgm:pt modelId="{353A0FF5-DAD5-43E9-B6E6-851658C35D89}">
      <dgm:prSet phldrT="[Text]"/>
      <dgm:spPr>
        <a:xfrm>
          <a:off x="4114800" y="0"/>
          <a:ext cx="4114800" cy="2014537"/>
        </a:xfrm>
        <a:prstGeom prst="round1Rect">
          <a:avLst/>
        </a:prstGeom>
      </dgm:spPr>
      <dgm:t>
        <a:bodyPr/>
        <a:lstStyle/>
        <a:p>
          <a:pPr>
            <a:buNone/>
          </a:pPr>
          <a:r>
            <a:rPr lang="en-US" dirty="0">
              <a:latin typeface="Calibri"/>
              <a:ea typeface="+mn-ea"/>
              <a:cs typeface="+mn-cs"/>
            </a:rPr>
            <a:t>Approach</a:t>
          </a:r>
        </a:p>
      </dgm:t>
    </dgm:pt>
    <dgm:pt modelId="{A1EFAF07-81FB-40C1-AE6C-BFA69BF3DF93}" type="parTrans" cxnId="{88FA8A44-CA75-4321-97C5-477F8808788A}">
      <dgm:prSet/>
      <dgm:spPr/>
      <dgm:t>
        <a:bodyPr/>
        <a:lstStyle/>
        <a:p>
          <a:endParaRPr lang="en-US"/>
        </a:p>
      </dgm:t>
    </dgm:pt>
    <dgm:pt modelId="{6491544E-7B88-43F7-A766-C2025D61028D}" type="sibTrans" cxnId="{88FA8A44-CA75-4321-97C5-477F8808788A}">
      <dgm:prSet/>
      <dgm:spPr/>
      <dgm:t>
        <a:bodyPr/>
        <a:lstStyle/>
        <a:p>
          <a:endParaRPr lang="en-US"/>
        </a:p>
      </dgm:t>
    </dgm:pt>
    <dgm:pt modelId="{371D0D94-E5BB-42C0-9247-B3A95385AB86}">
      <dgm:prSet phldrT="[Text]"/>
      <dgm:spPr>
        <a:xfrm rot="10800000">
          <a:off x="0" y="2014537"/>
          <a:ext cx="4114800" cy="2014537"/>
        </a:xfrm>
        <a:prstGeom prst="round1Rect">
          <a:avLst/>
        </a:prstGeom>
      </dgm:spPr>
      <dgm:t>
        <a:bodyPr/>
        <a:lstStyle/>
        <a:p>
          <a:pPr>
            <a:buNone/>
          </a:pPr>
          <a:r>
            <a:rPr lang="en-US">
              <a:latin typeface="Calibri"/>
              <a:ea typeface="+mn-ea"/>
              <a:cs typeface="+mn-cs"/>
            </a:rPr>
            <a:t>Process/Design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A53C0C12-3E80-43AC-A754-6E9ED1ABA1D0}" type="parTrans" cxnId="{5BEF735B-9729-4513-9100-E05C64AD579D}">
      <dgm:prSet/>
      <dgm:spPr/>
      <dgm:t>
        <a:bodyPr/>
        <a:lstStyle/>
        <a:p>
          <a:endParaRPr lang="en-US"/>
        </a:p>
      </dgm:t>
    </dgm:pt>
    <dgm:pt modelId="{DFB8CCF6-8AD5-4B85-825A-C23C97F0E83B}" type="sibTrans" cxnId="{5BEF735B-9729-4513-9100-E05C64AD579D}">
      <dgm:prSet/>
      <dgm:spPr/>
      <dgm:t>
        <a:bodyPr/>
        <a:lstStyle/>
        <a:p>
          <a:endParaRPr lang="en-US"/>
        </a:p>
      </dgm:t>
    </dgm:pt>
    <dgm:pt modelId="{0851E659-D2E6-42DD-B3C6-F5E6A27210D5}">
      <dgm:prSet phldrT="[Text]"/>
      <dgm:spPr>
        <a:xfrm rot="5400000">
          <a:off x="5164931" y="964406"/>
          <a:ext cx="2014537" cy="4114800"/>
        </a:xfrm>
        <a:prstGeom prst="round1Rect">
          <a:avLst/>
        </a:prstGeom>
      </dgm:spPr>
      <dgm:t>
        <a:bodyPr/>
        <a:lstStyle/>
        <a:p>
          <a:pPr>
            <a:buNone/>
          </a:pPr>
          <a:r>
            <a:rPr lang="en-US">
              <a:latin typeface="Calibri"/>
              <a:ea typeface="+mn-ea"/>
              <a:cs typeface="+mn-cs"/>
            </a:rPr>
            <a:t>Work force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9381B65-72D8-455B-86E8-2D0F367AED5A}" type="parTrans" cxnId="{E51441AB-E0E8-4176-8BB5-6FF12C71995E}">
      <dgm:prSet/>
      <dgm:spPr/>
      <dgm:t>
        <a:bodyPr/>
        <a:lstStyle/>
        <a:p>
          <a:endParaRPr lang="en-US"/>
        </a:p>
      </dgm:t>
    </dgm:pt>
    <dgm:pt modelId="{C45C7510-86B3-49C2-AB99-2886DBC4D4F5}" type="sibTrans" cxnId="{E51441AB-E0E8-4176-8BB5-6FF12C71995E}">
      <dgm:prSet/>
      <dgm:spPr/>
      <dgm:t>
        <a:bodyPr/>
        <a:lstStyle/>
        <a:p>
          <a:endParaRPr lang="en-US"/>
        </a:p>
      </dgm:t>
    </dgm:pt>
    <dgm:pt modelId="{018EE9E9-9E26-45D1-9BFB-C9BE9B4729F6}" type="pres">
      <dgm:prSet presAssocID="{30D84AB6-D54D-404C-9938-85F1C340E78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83BA04-533F-4C84-8949-518D1B3883FA}" type="pres">
      <dgm:prSet presAssocID="{30D84AB6-D54D-404C-9938-85F1C340E78B}" presName="matrix" presStyleCnt="0"/>
      <dgm:spPr/>
    </dgm:pt>
    <dgm:pt modelId="{C99C0DD1-77C2-49C9-BD73-800DF6DF3750}" type="pres">
      <dgm:prSet presAssocID="{30D84AB6-D54D-404C-9938-85F1C340E78B}" presName="tile1" presStyleLbl="node1" presStyleIdx="0" presStyleCnt="4"/>
      <dgm:spPr/>
    </dgm:pt>
    <dgm:pt modelId="{04EFAF7E-5AC3-4797-A120-273DA89C1969}" type="pres">
      <dgm:prSet presAssocID="{30D84AB6-D54D-404C-9938-85F1C340E78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4B8F10D-06E8-406F-9B1A-D49F97813757}" type="pres">
      <dgm:prSet presAssocID="{30D84AB6-D54D-404C-9938-85F1C340E78B}" presName="tile2" presStyleLbl="node1" presStyleIdx="1" presStyleCnt="4"/>
      <dgm:spPr/>
    </dgm:pt>
    <dgm:pt modelId="{CAE47730-9790-43F0-8148-0C47ED1227FA}" type="pres">
      <dgm:prSet presAssocID="{30D84AB6-D54D-404C-9938-85F1C340E78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B52E9AF-04A8-43C8-941F-34CCC3497755}" type="pres">
      <dgm:prSet presAssocID="{30D84AB6-D54D-404C-9938-85F1C340E78B}" presName="tile3" presStyleLbl="node1" presStyleIdx="2" presStyleCnt="4"/>
      <dgm:spPr/>
    </dgm:pt>
    <dgm:pt modelId="{29AB4FD5-E72A-4414-9F05-64EB15BC40D1}" type="pres">
      <dgm:prSet presAssocID="{30D84AB6-D54D-404C-9938-85F1C340E78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818654-9F13-4063-AB73-0A718D1B9EA4}" type="pres">
      <dgm:prSet presAssocID="{30D84AB6-D54D-404C-9938-85F1C340E78B}" presName="tile4" presStyleLbl="node1" presStyleIdx="3" presStyleCnt="4"/>
      <dgm:spPr/>
    </dgm:pt>
    <dgm:pt modelId="{03C1B559-0E30-4DBE-97B3-2B629958EC1C}" type="pres">
      <dgm:prSet presAssocID="{30D84AB6-D54D-404C-9938-85F1C340E78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685858E-5722-4B8C-B086-F22032C6B834}" type="pres">
      <dgm:prSet presAssocID="{30D84AB6-D54D-404C-9938-85F1C340E78B}" presName="centerTile" presStyleLbl="fgShp" presStyleIdx="0" presStyleCnt="1" custScaleX="119489" custScaleY="150085">
        <dgm:presLayoutVars>
          <dgm:chMax val="0"/>
          <dgm:chPref val="0"/>
        </dgm:presLayoutVars>
      </dgm:prSet>
      <dgm:spPr/>
    </dgm:pt>
  </dgm:ptLst>
  <dgm:cxnLst>
    <dgm:cxn modelId="{87E7D700-6ACD-45F4-8D8E-9F9454740FF8}" type="presOf" srcId="{353A0FF5-DAD5-43E9-B6E6-851658C35D89}" destId="{CAE47730-9790-43F0-8148-0C47ED1227FA}" srcOrd="1" destOrd="0" presId="urn:microsoft.com/office/officeart/2005/8/layout/matrix1"/>
    <dgm:cxn modelId="{BABDAB06-E83E-496A-8E14-02C7440B675C}" type="presOf" srcId="{30D84AB6-D54D-404C-9938-85F1C340E78B}" destId="{018EE9E9-9E26-45D1-9BFB-C9BE9B4729F6}" srcOrd="0" destOrd="0" presId="urn:microsoft.com/office/officeart/2005/8/layout/matrix1"/>
    <dgm:cxn modelId="{712C0B2A-8714-47DB-86ED-5865EC774D58}" type="presOf" srcId="{0851E659-D2E6-42DD-B3C6-F5E6A27210D5}" destId="{03C1B559-0E30-4DBE-97B3-2B629958EC1C}" srcOrd="1" destOrd="0" presId="urn:microsoft.com/office/officeart/2005/8/layout/matrix1"/>
    <dgm:cxn modelId="{5BEF735B-9729-4513-9100-E05C64AD579D}" srcId="{39B606F9-D0A4-42B7-B95A-DAE9AB08D4F4}" destId="{371D0D94-E5BB-42C0-9247-B3A95385AB86}" srcOrd="2" destOrd="0" parTransId="{A53C0C12-3E80-43AC-A754-6E9ED1ABA1D0}" sibTransId="{DFB8CCF6-8AD5-4B85-825A-C23C97F0E83B}"/>
    <dgm:cxn modelId="{88FA8A44-CA75-4321-97C5-477F8808788A}" srcId="{39B606F9-D0A4-42B7-B95A-DAE9AB08D4F4}" destId="{353A0FF5-DAD5-43E9-B6E6-851658C35D89}" srcOrd="1" destOrd="0" parTransId="{A1EFAF07-81FB-40C1-AE6C-BFA69BF3DF93}" sibTransId="{6491544E-7B88-43F7-A766-C2025D61028D}"/>
    <dgm:cxn modelId="{4D20EF70-C4FE-445D-890C-5FA729B427E1}" type="presOf" srcId="{088E1017-BEB9-47E8-90F5-4540EDA19A8E}" destId="{C99C0DD1-77C2-49C9-BD73-800DF6DF3750}" srcOrd="0" destOrd="0" presId="urn:microsoft.com/office/officeart/2005/8/layout/matrix1"/>
    <dgm:cxn modelId="{1C194253-01FA-4E7A-AD49-4810F7D96A5E}" type="presOf" srcId="{371D0D94-E5BB-42C0-9247-B3A95385AB86}" destId="{7B52E9AF-04A8-43C8-941F-34CCC3497755}" srcOrd="0" destOrd="0" presId="urn:microsoft.com/office/officeart/2005/8/layout/matrix1"/>
    <dgm:cxn modelId="{5846D99B-F368-441D-848C-4C0ED0A0F4D6}" type="presOf" srcId="{371D0D94-E5BB-42C0-9247-B3A95385AB86}" destId="{29AB4FD5-E72A-4414-9F05-64EB15BC40D1}" srcOrd="1" destOrd="0" presId="urn:microsoft.com/office/officeart/2005/8/layout/matrix1"/>
    <dgm:cxn modelId="{E51441AB-E0E8-4176-8BB5-6FF12C71995E}" srcId="{39B606F9-D0A4-42B7-B95A-DAE9AB08D4F4}" destId="{0851E659-D2E6-42DD-B3C6-F5E6A27210D5}" srcOrd="3" destOrd="0" parTransId="{49381B65-72D8-455B-86E8-2D0F367AED5A}" sibTransId="{C45C7510-86B3-49C2-AB99-2886DBC4D4F5}"/>
    <dgm:cxn modelId="{F1D12CAE-178A-4A36-A375-1D76DE395E93}" type="presOf" srcId="{353A0FF5-DAD5-43E9-B6E6-851658C35D89}" destId="{64B8F10D-06E8-406F-9B1A-D49F97813757}" srcOrd="0" destOrd="0" presId="urn:microsoft.com/office/officeart/2005/8/layout/matrix1"/>
    <dgm:cxn modelId="{0B31CFAF-4AB1-4A7B-BD03-5C1CF9D7841C}" type="presOf" srcId="{39B606F9-D0A4-42B7-B95A-DAE9AB08D4F4}" destId="{6685858E-5722-4B8C-B086-F22032C6B834}" srcOrd="0" destOrd="0" presId="urn:microsoft.com/office/officeart/2005/8/layout/matrix1"/>
    <dgm:cxn modelId="{2295D4B2-B656-4947-A263-2B2BA224EF10}" type="presOf" srcId="{0851E659-D2E6-42DD-B3C6-F5E6A27210D5}" destId="{14818654-9F13-4063-AB73-0A718D1B9EA4}" srcOrd="0" destOrd="0" presId="urn:microsoft.com/office/officeart/2005/8/layout/matrix1"/>
    <dgm:cxn modelId="{66684FBB-4E2A-45F2-92C2-12B92C322E0D}" srcId="{39B606F9-D0A4-42B7-B95A-DAE9AB08D4F4}" destId="{088E1017-BEB9-47E8-90F5-4540EDA19A8E}" srcOrd="0" destOrd="0" parTransId="{729CDFAD-00E8-40EA-A420-C6E1DD5AE3E3}" sibTransId="{50464AC5-987F-4CDA-BB27-D1321BFF5860}"/>
    <dgm:cxn modelId="{0CCE6FD0-438E-43B6-85B8-A001F2D5C2CC}" type="presOf" srcId="{088E1017-BEB9-47E8-90F5-4540EDA19A8E}" destId="{04EFAF7E-5AC3-4797-A120-273DA89C1969}" srcOrd="1" destOrd="0" presId="urn:microsoft.com/office/officeart/2005/8/layout/matrix1"/>
    <dgm:cxn modelId="{DDDC64D2-A3BC-4058-BBBC-D5076D7373D0}" srcId="{30D84AB6-D54D-404C-9938-85F1C340E78B}" destId="{39B606F9-D0A4-42B7-B95A-DAE9AB08D4F4}" srcOrd="0" destOrd="0" parTransId="{538B950D-0401-4890-ADD4-21CAB82F8F76}" sibTransId="{D1D12007-2DBC-4F35-B3B6-B1B9A6EF4AE4}"/>
    <dgm:cxn modelId="{C97E78F4-87A2-4273-B2AE-AD60EBFCCB12}" type="presParOf" srcId="{018EE9E9-9E26-45D1-9BFB-C9BE9B4729F6}" destId="{1283BA04-533F-4C84-8949-518D1B3883FA}" srcOrd="0" destOrd="0" presId="urn:microsoft.com/office/officeart/2005/8/layout/matrix1"/>
    <dgm:cxn modelId="{7FFEBA56-FCBF-4C4F-8FF8-0432785214B1}" type="presParOf" srcId="{1283BA04-533F-4C84-8949-518D1B3883FA}" destId="{C99C0DD1-77C2-49C9-BD73-800DF6DF3750}" srcOrd="0" destOrd="0" presId="urn:microsoft.com/office/officeart/2005/8/layout/matrix1"/>
    <dgm:cxn modelId="{34746600-DDE2-408C-824A-8DEF0CF08C46}" type="presParOf" srcId="{1283BA04-533F-4C84-8949-518D1B3883FA}" destId="{04EFAF7E-5AC3-4797-A120-273DA89C1969}" srcOrd="1" destOrd="0" presId="urn:microsoft.com/office/officeart/2005/8/layout/matrix1"/>
    <dgm:cxn modelId="{738E93D8-2542-4E45-AE55-1F3B6A7D3B42}" type="presParOf" srcId="{1283BA04-533F-4C84-8949-518D1B3883FA}" destId="{64B8F10D-06E8-406F-9B1A-D49F97813757}" srcOrd="2" destOrd="0" presId="urn:microsoft.com/office/officeart/2005/8/layout/matrix1"/>
    <dgm:cxn modelId="{2B796208-07F8-4B40-B0A3-4A07E93CAB5E}" type="presParOf" srcId="{1283BA04-533F-4C84-8949-518D1B3883FA}" destId="{CAE47730-9790-43F0-8148-0C47ED1227FA}" srcOrd="3" destOrd="0" presId="urn:microsoft.com/office/officeart/2005/8/layout/matrix1"/>
    <dgm:cxn modelId="{CD66AB41-51E5-4AB1-B3AA-50CD37E8DF34}" type="presParOf" srcId="{1283BA04-533F-4C84-8949-518D1B3883FA}" destId="{7B52E9AF-04A8-43C8-941F-34CCC3497755}" srcOrd="4" destOrd="0" presId="urn:microsoft.com/office/officeart/2005/8/layout/matrix1"/>
    <dgm:cxn modelId="{C93557AE-C099-4465-A116-DD89423CA004}" type="presParOf" srcId="{1283BA04-533F-4C84-8949-518D1B3883FA}" destId="{29AB4FD5-E72A-4414-9F05-64EB15BC40D1}" srcOrd="5" destOrd="0" presId="urn:microsoft.com/office/officeart/2005/8/layout/matrix1"/>
    <dgm:cxn modelId="{E778492C-B83D-4867-9FB7-C07745517189}" type="presParOf" srcId="{1283BA04-533F-4C84-8949-518D1B3883FA}" destId="{14818654-9F13-4063-AB73-0A718D1B9EA4}" srcOrd="6" destOrd="0" presId="urn:microsoft.com/office/officeart/2005/8/layout/matrix1"/>
    <dgm:cxn modelId="{DD2BDC43-4238-4F74-AAC6-4EC71FBA0B0A}" type="presParOf" srcId="{1283BA04-533F-4C84-8949-518D1B3883FA}" destId="{03C1B559-0E30-4DBE-97B3-2B629958EC1C}" srcOrd="7" destOrd="0" presId="urn:microsoft.com/office/officeart/2005/8/layout/matrix1"/>
    <dgm:cxn modelId="{DA5EF6A7-64E5-4849-826C-53F9E9772D07}" type="presParOf" srcId="{018EE9E9-9E26-45D1-9BFB-C9BE9B4729F6}" destId="{6685858E-5722-4B8C-B086-F22032C6B83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E52AE-4456-4A13-90C0-B62DC7BE766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31888-6323-429A-8ED1-2DC66FD03722}">
      <dgm:prSet phldrT="[Text]" custT="1"/>
      <dgm:spPr>
        <a:xfrm>
          <a:off x="177729" y="0"/>
          <a:ext cx="4907783" cy="490778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Community /Culture</a:t>
          </a:r>
        </a:p>
      </dgm:t>
    </dgm:pt>
    <dgm:pt modelId="{4DEA84EF-C6D4-4D64-A7D8-839919B58F12}" type="parTrans" cxnId="{F04EC310-6D50-4AD2-85B1-41F9013A3731}">
      <dgm:prSet/>
      <dgm:spPr/>
      <dgm:t>
        <a:bodyPr/>
        <a:lstStyle/>
        <a:p>
          <a:endParaRPr lang="en-US"/>
        </a:p>
      </dgm:t>
    </dgm:pt>
    <dgm:pt modelId="{027C3E27-B138-427E-AA73-A52C76F2C568}" type="sibTrans" cxnId="{F04EC310-6D50-4AD2-85B1-41F9013A3731}">
      <dgm:prSet/>
      <dgm:spPr/>
      <dgm:t>
        <a:bodyPr/>
        <a:lstStyle/>
        <a:p>
          <a:endParaRPr lang="en-US"/>
        </a:p>
      </dgm:t>
    </dgm:pt>
    <dgm:pt modelId="{70891FC7-F674-45D6-B878-415D70970C1A}">
      <dgm:prSet phldrT="[Text]"/>
      <dgm:spPr>
        <a:xfrm>
          <a:off x="802429" y="934429"/>
          <a:ext cx="3680837" cy="3680837"/>
        </a:xfrm>
        <a:prstGeom prst="ellipse">
          <a:avLst/>
        </a:prstGeom>
        <a:solidFill>
          <a:sysClr val="windowText" lastClr="0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Relatives</a:t>
          </a:r>
        </a:p>
      </dgm:t>
    </dgm:pt>
    <dgm:pt modelId="{746772C2-11DF-4015-85DD-30C0B7149DB7}" type="parTrans" cxnId="{F0C357F1-6EBA-4561-BBF5-E7EFCE5C32C6}">
      <dgm:prSet/>
      <dgm:spPr/>
      <dgm:t>
        <a:bodyPr/>
        <a:lstStyle/>
        <a:p>
          <a:endParaRPr lang="en-US"/>
        </a:p>
      </dgm:t>
    </dgm:pt>
    <dgm:pt modelId="{B2B2586D-5FB4-4E23-9CA9-778FDC1E7A19}" type="sibTrans" cxnId="{F0C357F1-6EBA-4561-BBF5-E7EFCE5C32C6}">
      <dgm:prSet/>
      <dgm:spPr/>
      <dgm:t>
        <a:bodyPr/>
        <a:lstStyle/>
        <a:p>
          <a:endParaRPr lang="en-US"/>
        </a:p>
      </dgm:t>
    </dgm:pt>
    <dgm:pt modelId="{649954E6-3C63-4389-9246-B1F42CF6EF4D}">
      <dgm:prSet phldrT="[Text]"/>
      <dgm:spPr>
        <a:xfrm>
          <a:off x="1483445" y="1801328"/>
          <a:ext cx="2453891" cy="245389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Families</a:t>
          </a:r>
        </a:p>
      </dgm:t>
    </dgm:pt>
    <dgm:pt modelId="{34024B6C-FC1C-4122-9B21-19141C9FBF22}" type="parTrans" cxnId="{6F3A752E-8F6D-44A2-A7C1-D3F259F6B686}">
      <dgm:prSet/>
      <dgm:spPr/>
      <dgm:t>
        <a:bodyPr/>
        <a:lstStyle/>
        <a:p>
          <a:endParaRPr lang="en-US"/>
        </a:p>
      </dgm:t>
    </dgm:pt>
    <dgm:pt modelId="{EDC6A68F-C3E2-4E86-BB22-FAD6233AB291}" type="sibTrans" cxnId="{6F3A752E-8F6D-44A2-A7C1-D3F259F6B686}">
      <dgm:prSet/>
      <dgm:spPr/>
      <dgm:t>
        <a:bodyPr/>
        <a:lstStyle/>
        <a:p>
          <a:endParaRPr lang="en-US"/>
        </a:p>
      </dgm:t>
    </dgm:pt>
    <dgm:pt modelId="{2C127C69-13F7-4B52-B46F-2307A772C2F1}" type="pres">
      <dgm:prSet presAssocID="{7A5E52AE-4456-4A13-90C0-B62DC7BE7667}" presName="Name0" presStyleCnt="0">
        <dgm:presLayoutVars>
          <dgm:chMax val="7"/>
          <dgm:resizeHandles val="exact"/>
        </dgm:presLayoutVars>
      </dgm:prSet>
      <dgm:spPr/>
    </dgm:pt>
    <dgm:pt modelId="{D3BCB7F0-9855-43E4-94C1-FF7011FEE8F5}" type="pres">
      <dgm:prSet presAssocID="{7A5E52AE-4456-4A13-90C0-B62DC7BE7667}" presName="comp1" presStyleCnt="0"/>
      <dgm:spPr/>
    </dgm:pt>
    <dgm:pt modelId="{17DA039A-1A9F-42D7-BE6C-C25B109D23D5}" type="pres">
      <dgm:prSet presAssocID="{7A5E52AE-4456-4A13-90C0-B62DC7BE7667}" presName="circle1" presStyleLbl="node1" presStyleIdx="0" presStyleCnt="3" custLinFactNeighborX="0"/>
      <dgm:spPr/>
    </dgm:pt>
    <dgm:pt modelId="{A8F63C45-8A7A-4638-809A-6CBCD35E35EC}" type="pres">
      <dgm:prSet presAssocID="{7A5E52AE-4456-4A13-90C0-B62DC7BE7667}" presName="c1text" presStyleLbl="node1" presStyleIdx="0" presStyleCnt="3">
        <dgm:presLayoutVars>
          <dgm:bulletEnabled val="1"/>
        </dgm:presLayoutVars>
      </dgm:prSet>
      <dgm:spPr/>
    </dgm:pt>
    <dgm:pt modelId="{6CF548B7-C12C-4C5E-801F-3EF310AE8940}" type="pres">
      <dgm:prSet presAssocID="{7A5E52AE-4456-4A13-90C0-B62DC7BE7667}" presName="comp2" presStyleCnt="0"/>
      <dgm:spPr/>
    </dgm:pt>
    <dgm:pt modelId="{3989D3BD-E404-498C-B2D6-E28FCF60337A}" type="pres">
      <dgm:prSet presAssocID="{7A5E52AE-4456-4A13-90C0-B62DC7BE7667}" presName="circle2" presStyleLbl="node1" presStyleIdx="1" presStyleCnt="3" custLinFactNeighborX="305" custLinFactNeighborY="-7947"/>
      <dgm:spPr/>
    </dgm:pt>
    <dgm:pt modelId="{2654ED44-DF78-40F4-9CE8-48747A3806CD}" type="pres">
      <dgm:prSet presAssocID="{7A5E52AE-4456-4A13-90C0-B62DC7BE7667}" presName="c2text" presStyleLbl="node1" presStyleIdx="1" presStyleCnt="3">
        <dgm:presLayoutVars>
          <dgm:bulletEnabled val="1"/>
        </dgm:presLayoutVars>
      </dgm:prSet>
      <dgm:spPr/>
    </dgm:pt>
    <dgm:pt modelId="{2E8692A8-B229-4014-83BE-95215B1F762F}" type="pres">
      <dgm:prSet presAssocID="{7A5E52AE-4456-4A13-90C0-B62DC7BE7667}" presName="comp3" presStyleCnt="0"/>
      <dgm:spPr/>
    </dgm:pt>
    <dgm:pt modelId="{98A1A600-F496-409D-B06E-C64A8499352C}" type="pres">
      <dgm:prSet presAssocID="{7A5E52AE-4456-4A13-90C0-B62DC7BE7667}" presName="circle3" presStyleLbl="node1" presStyleIdx="2" presStyleCnt="3" custLinFactNeighborX="3210" custLinFactNeighborY="-26593"/>
      <dgm:spPr/>
    </dgm:pt>
    <dgm:pt modelId="{9B61613A-BA4D-4843-9B87-B4726C46AC44}" type="pres">
      <dgm:prSet presAssocID="{7A5E52AE-4456-4A13-90C0-B62DC7BE7667}" presName="c3text" presStyleLbl="node1" presStyleIdx="2" presStyleCnt="3">
        <dgm:presLayoutVars>
          <dgm:bulletEnabled val="1"/>
        </dgm:presLayoutVars>
      </dgm:prSet>
      <dgm:spPr/>
    </dgm:pt>
  </dgm:ptLst>
  <dgm:cxnLst>
    <dgm:cxn modelId="{5656370C-13CF-4E00-9CB6-AAF599AA02B2}" type="presOf" srcId="{70891FC7-F674-45D6-B878-415D70970C1A}" destId="{3989D3BD-E404-498C-B2D6-E28FCF60337A}" srcOrd="0" destOrd="0" presId="urn:microsoft.com/office/officeart/2005/8/layout/venn2"/>
    <dgm:cxn modelId="{F04EC310-6D50-4AD2-85B1-41F9013A3731}" srcId="{7A5E52AE-4456-4A13-90C0-B62DC7BE7667}" destId="{A0F31888-6323-429A-8ED1-2DC66FD03722}" srcOrd="0" destOrd="0" parTransId="{4DEA84EF-C6D4-4D64-A7D8-839919B58F12}" sibTransId="{027C3E27-B138-427E-AA73-A52C76F2C568}"/>
    <dgm:cxn modelId="{098FC22A-7681-4870-8543-A96514D78170}" type="presOf" srcId="{649954E6-3C63-4389-9246-B1F42CF6EF4D}" destId="{9B61613A-BA4D-4843-9B87-B4726C46AC44}" srcOrd="1" destOrd="0" presId="urn:microsoft.com/office/officeart/2005/8/layout/venn2"/>
    <dgm:cxn modelId="{6F3A752E-8F6D-44A2-A7C1-D3F259F6B686}" srcId="{7A5E52AE-4456-4A13-90C0-B62DC7BE7667}" destId="{649954E6-3C63-4389-9246-B1F42CF6EF4D}" srcOrd="2" destOrd="0" parTransId="{34024B6C-FC1C-4122-9B21-19141C9FBF22}" sibTransId="{EDC6A68F-C3E2-4E86-BB22-FAD6233AB291}"/>
    <dgm:cxn modelId="{C834D633-FA34-4858-8723-A26A6003F8B3}" type="presOf" srcId="{649954E6-3C63-4389-9246-B1F42CF6EF4D}" destId="{98A1A600-F496-409D-B06E-C64A8499352C}" srcOrd="0" destOrd="0" presId="urn:microsoft.com/office/officeart/2005/8/layout/venn2"/>
    <dgm:cxn modelId="{75C2AB9F-AE19-40AF-A344-FECFB7EE37B3}" type="presOf" srcId="{A0F31888-6323-429A-8ED1-2DC66FD03722}" destId="{A8F63C45-8A7A-4638-809A-6CBCD35E35EC}" srcOrd="1" destOrd="0" presId="urn:microsoft.com/office/officeart/2005/8/layout/venn2"/>
    <dgm:cxn modelId="{AF97A4A2-D138-4296-AEFC-5E05424B05D6}" type="presOf" srcId="{70891FC7-F674-45D6-B878-415D70970C1A}" destId="{2654ED44-DF78-40F4-9CE8-48747A3806CD}" srcOrd="1" destOrd="0" presId="urn:microsoft.com/office/officeart/2005/8/layout/venn2"/>
    <dgm:cxn modelId="{F0C357F1-6EBA-4561-BBF5-E7EFCE5C32C6}" srcId="{7A5E52AE-4456-4A13-90C0-B62DC7BE7667}" destId="{70891FC7-F674-45D6-B878-415D70970C1A}" srcOrd="1" destOrd="0" parTransId="{746772C2-11DF-4015-85DD-30C0B7149DB7}" sibTransId="{B2B2586D-5FB4-4E23-9CA9-778FDC1E7A19}"/>
    <dgm:cxn modelId="{3A77C1F1-1592-4342-B4F0-CFF8F756C293}" type="presOf" srcId="{A0F31888-6323-429A-8ED1-2DC66FD03722}" destId="{17DA039A-1A9F-42D7-BE6C-C25B109D23D5}" srcOrd="0" destOrd="0" presId="urn:microsoft.com/office/officeart/2005/8/layout/venn2"/>
    <dgm:cxn modelId="{CA5CC9FC-BF07-4837-B4AF-A0144DA17735}" type="presOf" srcId="{7A5E52AE-4456-4A13-90C0-B62DC7BE7667}" destId="{2C127C69-13F7-4B52-B46F-2307A772C2F1}" srcOrd="0" destOrd="0" presId="urn:microsoft.com/office/officeart/2005/8/layout/venn2"/>
    <dgm:cxn modelId="{86F4AF80-F71A-4A18-A177-03F82E38325B}" type="presParOf" srcId="{2C127C69-13F7-4B52-B46F-2307A772C2F1}" destId="{D3BCB7F0-9855-43E4-94C1-FF7011FEE8F5}" srcOrd="0" destOrd="0" presId="urn:microsoft.com/office/officeart/2005/8/layout/venn2"/>
    <dgm:cxn modelId="{30AFEFB7-1026-418C-8B6B-3B570B6778C0}" type="presParOf" srcId="{D3BCB7F0-9855-43E4-94C1-FF7011FEE8F5}" destId="{17DA039A-1A9F-42D7-BE6C-C25B109D23D5}" srcOrd="0" destOrd="0" presId="urn:microsoft.com/office/officeart/2005/8/layout/venn2"/>
    <dgm:cxn modelId="{898EA659-D939-45FA-A6EB-8575C93A7177}" type="presParOf" srcId="{D3BCB7F0-9855-43E4-94C1-FF7011FEE8F5}" destId="{A8F63C45-8A7A-4638-809A-6CBCD35E35EC}" srcOrd="1" destOrd="0" presId="urn:microsoft.com/office/officeart/2005/8/layout/venn2"/>
    <dgm:cxn modelId="{CE93A5A5-59B3-4E2A-9EE9-68D88D88A8B8}" type="presParOf" srcId="{2C127C69-13F7-4B52-B46F-2307A772C2F1}" destId="{6CF548B7-C12C-4C5E-801F-3EF310AE8940}" srcOrd="1" destOrd="0" presId="urn:microsoft.com/office/officeart/2005/8/layout/venn2"/>
    <dgm:cxn modelId="{08273FBD-3175-4865-89E3-D00C282BE62B}" type="presParOf" srcId="{6CF548B7-C12C-4C5E-801F-3EF310AE8940}" destId="{3989D3BD-E404-498C-B2D6-E28FCF60337A}" srcOrd="0" destOrd="0" presId="urn:microsoft.com/office/officeart/2005/8/layout/venn2"/>
    <dgm:cxn modelId="{D55599AE-7899-4693-B709-9C0BD53C2110}" type="presParOf" srcId="{6CF548B7-C12C-4C5E-801F-3EF310AE8940}" destId="{2654ED44-DF78-40F4-9CE8-48747A3806CD}" srcOrd="1" destOrd="0" presId="urn:microsoft.com/office/officeart/2005/8/layout/venn2"/>
    <dgm:cxn modelId="{9A2FEE69-752B-4E8B-94D8-52AF12FEC5E4}" type="presParOf" srcId="{2C127C69-13F7-4B52-B46F-2307A772C2F1}" destId="{2E8692A8-B229-4014-83BE-95215B1F762F}" srcOrd="2" destOrd="0" presId="urn:microsoft.com/office/officeart/2005/8/layout/venn2"/>
    <dgm:cxn modelId="{3B700D98-B77A-43AE-900A-F5CD24B18F1A}" type="presParOf" srcId="{2E8692A8-B229-4014-83BE-95215B1F762F}" destId="{98A1A600-F496-409D-B06E-C64A8499352C}" srcOrd="0" destOrd="0" presId="urn:microsoft.com/office/officeart/2005/8/layout/venn2"/>
    <dgm:cxn modelId="{F45E79FC-184A-40FC-9974-CDACE7EA9D7C}" type="presParOf" srcId="{2E8692A8-B229-4014-83BE-95215B1F762F}" destId="{9B61613A-BA4D-4843-9B87-B4726C46AC4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945A7-7FA5-4B8D-B063-D9E01937CC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41476F7-C82F-401C-93E1-A66245231F8A}">
      <dgm:prSet phldrT="[Text]"/>
      <dgm:spPr/>
      <dgm:t>
        <a:bodyPr/>
        <a:lstStyle/>
        <a:p>
          <a:r>
            <a:rPr lang="en-US" dirty="0"/>
            <a:t>Shelter Hearing</a:t>
          </a:r>
        </a:p>
      </dgm:t>
    </dgm:pt>
    <dgm:pt modelId="{03BA2CC6-4DC8-4868-B108-34EEEA183289}" type="parTrans" cxnId="{7ABE1BB1-2B85-4022-8ECE-1E24BE66162F}">
      <dgm:prSet/>
      <dgm:spPr/>
      <dgm:t>
        <a:bodyPr/>
        <a:lstStyle/>
        <a:p>
          <a:endParaRPr lang="en-US"/>
        </a:p>
      </dgm:t>
    </dgm:pt>
    <dgm:pt modelId="{04DFE36F-F42A-44B6-B1CA-3446F15D7E1C}" type="sibTrans" cxnId="{7ABE1BB1-2B85-4022-8ECE-1E24BE66162F}">
      <dgm:prSet/>
      <dgm:spPr/>
      <dgm:t>
        <a:bodyPr/>
        <a:lstStyle/>
        <a:p>
          <a:endParaRPr lang="en-US"/>
        </a:p>
      </dgm:t>
    </dgm:pt>
    <dgm:pt modelId="{A95333BB-3D56-4B60-8EA3-3B26A3CDB47D}">
      <dgm:prSet phldrT="[Text]"/>
      <dgm:spPr/>
      <dgm:t>
        <a:bodyPr/>
        <a:lstStyle/>
        <a:p>
          <a:r>
            <a:rPr lang="en-US" dirty="0"/>
            <a:t>Adjudication</a:t>
          </a:r>
        </a:p>
      </dgm:t>
    </dgm:pt>
    <dgm:pt modelId="{BE1749AE-13B9-4612-8312-29F44CA35C12}" type="parTrans" cxnId="{7CFD7DEC-2C27-4DEC-AEF0-B767720AB909}">
      <dgm:prSet/>
      <dgm:spPr/>
      <dgm:t>
        <a:bodyPr/>
        <a:lstStyle/>
        <a:p>
          <a:endParaRPr lang="en-US"/>
        </a:p>
      </dgm:t>
    </dgm:pt>
    <dgm:pt modelId="{31789D2D-D102-4D19-8C98-4A259C1E6592}" type="sibTrans" cxnId="{7CFD7DEC-2C27-4DEC-AEF0-B767720AB909}">
      <dgm:prSet/>
      <dgm:spPr/>
      <dgm:t>
        <a:bodyPr/>
        <a:lstStyle/>
        <a:p>
          <a:endParaRPr lang="en-US"/>
        </a:p>
      </dgm:t>
    </dgm:pt>
    <dgm:pt modelId="{9C187250-599B-4F2F-83E7-17FC9F580048}">
      <dgm:prSet phldrT="[Text]"/>
      <dgm:spPr/>
      <dgm:t>
        <a:bodyPr/>
        <a:lstStyle/>
        <a:p>
          <a:r>
            <a:rPr lang="en-US" dirty="0"/>
            <a:t>Disposition</a:t>
          </a:r>
        </a:p>
      </dgm:t>
    </dgm:pt>
    <dgm:pt modelId="{F9782CBD-1AA8-47D2-95F2-8767A2457302}" type="parTrans" cxnId="{A4D25390-EB75-4D34-AAA5-02BA5441D66D}">
      <dgm:prSet/>
      <dgm:spPr/>
      <dgm:t>
        <a:bodyPr/>
        <a:lstStyle/>
        <a:p>
          <a:endParaRPr lang="en-US"/>
        </a:p>
      </dgm:t>
    </dgm:pt>
    <dgm:pt modelId="{D2A09E0F-7496-4177-BEA6-A6FDC1E4E553}" type="sibTrans" cxnId="{A4D25390-EB75-4D34-AAA5-02BA5441D66D}">
      <dgm:prSet/>
      <dgm:spPr/>
      <dgm:t>
        <a:bodyPr/>
        <a:lstStyle/>
        <a:p>
          <a:endParaRPr lang="en-US"/>
        </a:p>
      </dgm:t>
    </dgm:pt>
    <dgm:pt modelId="{94B8F685-0448-419F-A826-745DBE57A2E9}">
      <dgm:prSet phldrT="[Text]"/>
      <dgm:spPr/>
      <dgm:t>
        <a:bodyPr/>
        <a:lstStyle/>
        <a:p>
          <a:r>
            <a:rPr lang="en-US" dirty="0"/>
            <a:t>Reunification</a:t>
          </a:r>
        </a:p>
      </dgm:t>
    </dgm:pt>
    <dgm:pt modelId="{04DA9444-F069-4F12-ACE7-23A20910E285}" type="parTrans" cxnId="{738B16FF-98A6-4B71-B9D8-D47A64E2E1B0}">
      <dgm:prSet/>
      <dgm:spPr/>
      <dgm:t>
        <a:bodyPr/>
        <a:lstStyle/>
        <a:p>
          <a:endParaRPr lang="en-US"/>
        </a:p>
      </dgm:t>
    </dgm:pt>
    <dgm:pt modelId="{590E38EE-A334-464D-A301-AAFB86B338C7}" type="sibTrans" cxnId="{738B16FF-98A6-4B71-B9D8-D47A64E2E1B0}">
      <dgm:prSet/>
      <dgm:spPr/>
      <dgm:t>
        <a:bodyPr/>
        <a:lstStyle/>
        <a:p>
          <a:endParaRPr lang="en-US"/>
        </a:p>
      </dgm:t>
    </dgm:pt>
    <dgm:pt modelId="{BB1374C4-EC86-4402-8EDF-6F7D9EB13668}">
      <dgm:prSet phldrT="[Text]"/>
      <dgm:spPr/>
      <dgm:t>
        <a:bodyPr/>
        <a:lstStyle/>
        <a:p>
          <a:r>
            <a:rPr lang="en-US" dirty="0"/>
            <a:t>Review Hearing</a:t>
          </a:r>
        </a:p>
      </dgm:t>
    </dgm:pt>
    <dgm:pt modelId="{82F16809-6159-4A86-A683-6770CD887EDA}" type="parTrans" cxnId="{016CDF88-4906-4683-ABD1-C0D03E17CC62}">
      <dgm:prSet/>
      <dgm:spPr/>
      <dgm:t>
        <a:bodyPr/>
        <a:lstStyle/>
        <a:p>
          <a:endParaRPr lang="en-US"/>
        </a:p>
      </dgm:t>
    </dgm:pt>
    <dgm:pt modelId="{A58FE516-934A-45B7-97FF-1EF786F97D25}" type="sibTrans" cxnId="{016CDF88-4906-4683-ABD1-C0D03E17CC62}">
      <dgm:prSet/>
      <dgm:spPr/>
      <dgm:t>
        <a:bodyPr/>
        <a:lstStyle/>
        <a:p>
          <a:endParaRPr lang="en-US"/>
        </a:p>
      </dgm:t>
    </dgm:pt>
    <dgm:pt modelId="{4DAD5468-CBEB-4B5B-AA3E-8E52423B61AF}" type="pres">
      <dgm:prSet presAssocID="{E4B945A7-7FA5-4B8D-B063-D9E01937CCDA}" presName="CompostProcess" presStyleCnt="0">
        <dgm:presLayoutVars>
          <dgm:dir/>
          <dgm:resizeHandles val="exact"/>
        </dgm:presLayoutVars>
      </dgm:prSet>
      <dgm:spPr/>
    </dgm:pt>
    <dgm:pt modelId="{E5C60353-E071-447F-803A-DCB18DF46155}" type="pres">
      <dgm:prSet presAssocID="{E4B945A7-7FA5-4B8D-B063-D9E01937CCDA}" presName="arrow" presStyleLbl="bgShp" presStyleIdx="0" presStyleCnt="1" custLinFactNeighborX="0" custLinFactNeighborY="2768"/>
      <dgm:spPr/>
    </dgm:pt>
    <dgm:pt modelId="{03825D1C-5015-40D3-A424-C26C67869010}" type="pres">
      <dgm:prSet presAssocID="{E4B945A7-7FA5-4B8D-B063-D9E01937CCDA}" presName="linearProcess" presStyleCnt="0"/>
      <dgm:spPr/>
    </dgm:pt>
    <dgm:pt modelId="{F4FD83FE-7F34-48DB-94E6-12850E6E22FF}" type="pres">
      <dgm:prSet presAssocID="{841476F7-C82F-401C-93E1-A66245231F8A}" presName="textNode" presStyleLbl="node1" presStyleIdx="0" presStyleCnt="5">
        <dgm:presLayoutVars>
          <dgm:bulletEnabled val="1"/>
        </dgm:presLayoutVars>
      </dgm:prSet>
      <dgm:spPr/>
    </dgm:pt>
    <dgm:pt modelId="{BE509DE1-DC73-4128-9BF8-71CAB01EC8D4}" type="pres">
      <dgm:prSet presAssocID="{04DFE36F-F42A-44B6-B1CA-3446F15D7E1C}" presName="sibTrans" presStyleCnt="0"/>
      <dgm:spPr/>
    </dgm:pt>
    <dgm:pt modelId="{003A6746-4FDC-4442-B339-B050967BCCB9}" type="pres">
      <dgm:prSet presAssocID="{A95333BB-3D56-4B60-8EA3-3B26A3CDB47D}" presName="textNode" presStyleLbl="node1" presStyleIdx="1" presStyleCnt="5">
        <dgm:presLayoutVars>
          <dgm:bulletEnabled val="1"/>
        </dgm:presLayoutVars>
      </dgm:prSet>
      <dgm:spPr/>
    </dgm:pt>
    <dgm:pt modelId="{12370B4F-B87B-4D44-8420-E0F7D7D91E47}" type="pres">
      <dgm:prSet presAssocID="{31789D2D-D102-4D19-8C98-4A259C1E6592}" presName="sibTrans" presStyleCnt="0"/>
      <dgm:spPr/>
    </dgm:pt>
    <dgm:pt modelId="{2E822FCC-7C01-48B1-A4FC-96DF07C595B4}" type="pres">
      <dgm:prSet presAssocID="{9C187250-599B-4F2F-83E7-17FC9F580048}" presName="textNode" presStyleLbl="node1" presStyleIdx="2" presStyleCnt="5">
        <dgm:presLayoutVars>
          <dgm:bulletEnabled val="1"/>
        </dgm:presLayoutVars>
      </dgm:prSet>
      <dgm:spPr/>
    </dgm:pt>
    <dgm:pt modelId="{13C0455C-9DD8-4C03-BB26-7E6A77028157}" type="pres">
      <dgm:prSet presAssocID="{D2A09E0F-7496-4177-BEA6-A6FDC1E4E553}" presName="sibTrans" presStyleCnt="0"/>
      <dgm:spPr/>
    </dgm:pt>
    <dgm:pt modelId="{0B9E2E24-1985-4972-8D9F-667D2E99AFAF}" type="pres">
      <dgm:prSet presAssocID="{BB1374C4-EC86-4402-8EDF-6F7D9EB13668}" presName="textNode" presStyleLbl="node1" presStyleIdx="3" presStyleCnt="5">
        <dgm:presLayoutVars>
          <dgm:bulletEnabled val="1"/>
        </dgm:presLayoutVars>
      </dgm:prSet>
      <dgm:spPr/>
    </dgm:pt>
    <dgm:pt modelId="{E4A9CC94-E08D-4E3C-9916-888654A7E50D}" type="pres">
      <dgm:prSet presAssocID="{A58FE516-934A-45B7-97FF-1EF786F97D25}" presName="sibTrans" presStyleCnt="0"/>
      <dgm:spPr/>
    </dgm:pt>
    <dgm:pt modelId="{F70177BE-F6BB-48B4-80FD-4241FC24366C}" type="pres">
      <dgm:prSet presAssocID="{94B8F685-0448-419F-A826-745DBE57A2E9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3AF140-CF47-4651-BF5D-65EB1E594763}" type="presOf" srcId="{BB1374C4-EC86-4402-8EDF-6F7D9EB13668}" destId="{0B9E2E24-1985-4972-8D9F-667D2E99AFAF}" srcOrd="0" destOrd="0" presId="urn:microsoft.com/office/officeart/2005/8/layout/hProcess9"/>
    <dgm:cxn modelId="{14AAE87C-90BA-4C95-BDB9-1E43BE206401}" type="presOf" srcId="{94B8F685-0448-419F-A826-745DBE57A2E9}" destId="{F70177BE-F6BB-48B4-80FD-4241FC24366C}" srcOrd="0" destOrd="0" presId="urn:microsoft.com/office/officeart/2005/8/layout/hProcess9"/>
    <dgm:cxn modelId="{016CDF88-4906-4683-ABD1-C0D03E17CC62}" srcId="{E4B945A7-7FA5-4B8D-B063-D9E01937CCDA}" destId="{BB1374C4-EC86-4402-8EDF-6F7D9EB13668}" srcOrd="3" destOrd="0" parTransId="{82F16809-6159-4A86-A683-6770CD887EDA}" sibTransId="{A58FE516-934A-45B7-97FF-1EF786F97D25}"/>
    <dgm:cxn modelId="{3BD4588C-D096-494E-8118-B9FAA4132DC3}" type="presOf" srcId="{E4B945A7-7FA5-4B8D-B063-D9E01937CCDA}" destId="{4DAD5468-CBEB-4B5B-AA3E-8E52423B61AF}" srcOrd="0" destOrd="0" presId="urn:microsoft.com/office/officeart/2005/8/layout/hProcess9"/>
    <dgm:cxn modelId="{A4D25390-EB75-4D34-AAA5-02BA5441D66D}" srcId="{E4B945A7-7FA5-4B8D-B063-D9E01937CCDA}" destId="{9C187250-599B-4F2F-83E7-17FC9F580048}" srcOrd="2" destOrd="0" parTransId="{F9782CBD-1AA8-47D2-95F2-8767A2457302}" sibTransId="{D2A09E0F-7496-4177-BEA6-A6FDC1E4E553}"/>
    <dgm:cxn modelId="{7ABE1BB1-2B85-4022-8ECE-1E24BE66162F}" srcId="{E4B945A7-7FA5-4B8D-B063-D9E01937CCDA}" destId="{841476F7-C82F-401C-93E1-A66245231F8A}" srcOrd="0" destOrd="0" parTransId="{03BA2CC6-4DC8-4868-B108-34EEEA183289}" sibTransId="{04DFE36F-F42A-44B6-B1CA-3446F15D7E1C}"/>
    <dgm:cxn modelId="{36EC89B3-D4E3-4E8F-9AC5-F5CF172902F1}" type="presOf" srcId="{841476F7-C82F-401C-93E1-A66245231F8A}" destId="{F4FD83FE-7F34-48DB-94E6-12850E6E22FF}" srcOrd="0" destOrd="0" presId="urn:microsoft.com/office/officeart/2005/8/layout/hProcess9"/>
    <dgm:cxn modelId="{3AF4A2BC-E176-4995-AF86-D2CD50777740}" type="presOf" srcId="{9C187250-599B-4F2F-83E7-17FC9F580048}" destId="{2E822FCC-7C01-48B1-A4FC-96DF07C595B4}" srcOrd="0" destOrd="0" presId="urn:microsoft.com/office/officeart/2005/8/layout/hProcess9"/>
    <dgm:cxn modelId="{7CFD7DEC-2C27-4DEC-AEF0-B767720AB909}" srcId="{E4B945A7-7FA5-4B8D-B063-D9E01937CCDA}" destId="{A95333BB-3D56-4B60-8EA3-3B26A3CDB47D}" srcOrd="1" destOrd="0" parTransId="{BE1749AE-13B9-4612-8312-29F44CA35C12}" sibTransId="{31789D2D-D102-4D19-8C98-4A259C1E6592}"/>
    <dgm:cxn modelId="{9E8FD9FB-6B01-4B7A-9292-52CC81589E16}" type="presOf" srcId="{A95333BB-3D56-4B60-8EA3-3B26A3CDB47D}" destId="{003A6746-4FDC-4442-B339-B050967BCCB9}" srcOrd="0" destOrd="0" presId="urn:microsoft.com/office/officeart/2005/8/layout/hProcess9"/>
    <dgm:cxn modelId="{738B16FF-98A6-4B71-B9D8-D47A64E2E1B0}" srcId="{E4B945A7-7FA5-4B8D-B063-D9E01937CCDA}" destId="{94B8F685-0448-419F-A826-745DBE57A2E9}" srcOrd="4" destOrd="0" parTransId="{04DA9444-F069-4F12-ACE7-23A20910E285}" sibTransId="{590E38EE-A334-464D-A301-AAFB86B338C7}"/>
    <dgm:cxn modelId="{D7FA286D-88D9-444F-BCF8-774E5BB973D2}" type="presParOf" srcId="{4DAD5468-CBEB-4B5B-AA3E-8E52423B61AF}" destId="{E5C60353-E071-447F-803A-DCB18DF46155}" srcOrd="0" destOrd="0" presId="urn:microsoft.com/office/officeart/2005/8/layout/hProcess9"/>
    <dgm:cxn modelId="{9E9BE322-C83D-4D08-B40A-5B91CBA25C65}" type="presParOf" srcId="{4DAD5468-CBEB-4B5B-AA3E-8E52423B61AF}" destId="{03825D1C-5015-40D3-A424-C26C67869010}" srcOrd="1" destOrd="0" presId="urn:microsoft.com/office/officeart/2005/8/layout/hProcess9"/>
    <dgm:cxn modelId="{A40F31F1-DA28-4800-A9AA-B8CD62C2C948}" type="presParOf" srcId="{03825D1C-5015-40D3-A424-C26C67869010}" destId="{F4FD83FE-7F34-48DB-94E6-12850E6E22FF}" srcOrd="0" destOrd="0" presId="urn:microsoft.com/office/officeart/2005/8/layout/hProcess9"/>
    <dgm:cxn modelId="{B50BFEB1-037F-4A03-ABCB-4A5513073A31}" type="presParOf" srcId="{03825D1C-5015-40D3-A424-C26C67869010}" destId="{BE509DE1-DC73-4128-9BF8-71CAB01EC8D4}" srcOrd="1" destOrd="0" presId="urn:microsoft.com/office/officeart/2005/8/layout/hProcess9"/>
    <dgm:cxn modelId="{FB5A1C05-A2A3-4F5E-83CC-E7EE2D13CE8D}" type="presParOf" srcId="{03825D1C-5015-40D3-A424-C26C67869010}" destId="{003A6746-4FDC-4442-B339-B050967BCCB9}" srcOrd="2" destOrd="0" presId="urn:microsoft.com/office/officeart/2005/8/layout/hProcess9"/>
    <dgm:cxn modelId="{CCB3DCF1-6AAE-4CEC-821F-259CB5C25A0A}" type="presParOf" srcId="{03825D1C-5015-40D3-A424-C26C67869010}" destId="{12370B4F-B87B-4D44-8420-E0F7D7D91E47}" srcOrd="3" destOrd="0" presId="urn:microsoft.com/office/officeart/2005/8/layout/hProcess9"/>
    <dgm:cxn modelId="{9C653A96-F125-4E32-B123-04B0D363D98B}" type="presParOf" srcId="{03825D1C-5015-40D3-A424-C26C67869010}" destId="{2E822FCC-7C01-48B1-A4FC-96DF07C595B4}" srcOrd="4" destOrd="0" presId="urn:microsoft.com/office/officeart/2005/8/layout/hProcess9"/>
    <dgm:cxn modelId="{DE77271B-8817-4616-B469-37B454EA6929}" type="presParOf" srcId="{03825D1C-5015-40D3-A424-C26C67869010}" destId="{13C0455C-9DD8-4C03-BB26-7E6A77028157}" srcOrd="5" destOrd="0" presId="urn:microsoft.com/office/officeart/2005/8/layout/hProcess9"/>
    <dgm:cxn modelId="{9D4954DE-DCF9-49C0-A31C-F36272F43233}" type="presParOf" srcId="{03825D1C-5015-40D3-A424-C26C67869010}" destId="{0B9E2E24-1985-4972-8D9F-667D2E99AFAF}" srcOrd="6" destOrd="0" presId="urn:microsoft.com/office/officeart/2005/8/layout/hProcess9"/>
    <dgm:cxn modelId="{87800B89-0EB2-4EC4-97A6-83DA9D2E0DBB}" type="presParOf" srcId="{03825D1C-5015-40D3-A424-C26C67869010}" destId="{E4A9CC94-E08D-4E3C-9916-888654A7E50D}" srcOrd="7" destOrd="0" presId="urn:microsoft.com/office/officeart/2005/8/layout/hProcess9"/>
    <dgm:cxn modelId="{66A67BD5-1881-44E1-A195-6BA875F66645}" type="presParOf" srcId="{03825D1C-5015-40D3-A424-C26C67869010}" destId="{F70177BE-F6BB-48B4-80FD-4241FC24366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C0DD1-77C2-49C9-BD73-800DF6DF3750}">
      <dsp:nvSpPr>
        <dsp:cNvPr id="0" name=""/>
        <dsp:cNvSpPr/>
      </dsp:nvSpPr>
      <dsp:spPr>
        <a:xfrm rot="16200000">
          <a:off x="1050131" y="-1050131"/>
          <a:ext cx="2014537" cy="4114800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"/>
              <a:ea typeface="+mn-ea"/>
              <a:cs typeface="+mn-cs"/>
            </a:rPr>
            <a:t>Values</a:t>
          </a:r>
          <a:endParaRPr lang="en-US" sz="3800" kern="1200" dirty="0">
            <a:latin typeface="Calibri"/>
            <a:ea typeface="+mn-ea"/>
            <a:cs typeface="+mn-cs"/>
          </a:endParaRPr>
        </a:p>
      </dsp:txBody>
      <dsp:txXfrm rot="5400000">
        <a:off x="0" y="73756"/>
        <a:ext cx="4114800" cy="1437147"/>
      </dsp:txXfrm>
    </dsp:sp>
    <dsp:sp modelId="{64B8F10D-06E8-406F-9B1A-D49F97813757}">
      <dsp:nvSpPr>
        <dsp:cNvPr id="0" name=""/>
        <dsp:cNvSpPr/>
      </dsp:nvSpPr>
      <dsp:spPr>
        <a:xfrm>
          <a:off x="4114800" y="0"/>
          <a:ext cx="4114800" cy="2014537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"/>
              <a:ea typeface="+mn-ea"/>
              <a:cs typeface="+mn-cs"/>
            </a:rPr>
            <a:t>Approach</a:t>
          </a:r>
        </a:p>
      </dsp:txBody>
      <dsp:txXfrm>
        <a:off x="4114800" y="0"/>
        <a:ext cx="4041044" cy="1510903"/>
      </dsp:txXfrm>
    </dsp:sp>
    <dsp:sp modelId="{7B52E9AF-04A8-43C8-941F-34CCC3497755}">
      <dsp:nvSpPr>
        <dsp:cNvPr id="0" name=""/>
        <dsp:cNvSpPr/>
      </dsp:nvSpPr>
      <dsp:spPr>
        <a:xfrm rot="10800000">
          <a:off x="0" y="2014537"/>
          <a:ext cx="4114800" cy="2014537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"/>
              <a:ea typeface="+mn-ea"/>
              <a:cs typeface="+mn-cs"/>
            </a:rPr>
            <a:t>Process/Design</a:t>
          </a:r>
          <a:endParaRPr lang="en-US" sz="3800" kern="1200" dirty="0">
            <a:latin typeface="Calibri"/>
            <a:ea typeface="+mn-ea"/>
            <a:cs typeface="+mn-cs"/>
          </a:endParaRPr>
        </a:p>
      </dsp:txBody>
      <dsp:txXfrm rot="10800000">
        <a:off x="73756" y="2518171"/>
        <a:ext cx="4041044" cy="1510903"/>
      </dsp:txXfrm>
    </dsp:sp>
    <dsp:sp modelId="{14818654-9F13-4063-AB73-0A718D1B9EA4}">
      <dsp:nvSpPr>
        <dsp:cNvPr id="0" name=""/>
        <dsp:cNvSpPr/>
      </dsp:nvSpPr>
      <dsp:spPr>
        <a:xfrm rot="5400000">
          <a:off x="5164931" y="964406"/>
          <a:ext cx="2014537" cy="4114800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"/>
              <a:ea typeface="+mn-ea"/>
              <a:cs typeface="+mn-cs"/>
            </a:rPr>
            <a:t>Work force</a:t>
          </a:r>
          <a:endParaRPr lang="en-US" sz="3800" kern="1200" dirty="0">
            <a:latin typeface="Calibri"/>
            <a:ea typeface="+mn-ea"/>
            <a:cs typeface="+mn-cs"/>
          </a:endParaRPr>
        </a:p>
      </dsp:txBody>
      <dsp:txXfrm rot="-5400000">
        <a:off x="4114800" y="2518171"/>
        <a:ext cx="4114800" cy="1437147"/>
      </dsp:txXfrm>
    </dsp:sp>
    <dsp:sp modelId="{6685858E-5722-4B8C-B086-F22032C6B834}">
      <dsp:nvSpPr>
        <dsp:cNvPr id="0" name=""/>
        <dsp:cNvSpPr/>
      </dsp:nvSpPr>
      <dsp:spPr>
        <a:xfrm>
          <a:off x="2639779" y="1258657"/>
          <a:ext cx="2950040" cy="1511759"/>
        </a:xfrm>
        <a:prstGeom prst="roundRect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Calibri"/>
              <a:ea typeface="+mn-ea"/>
              <a:cs typeface="+mn-cs"/>
            </a:rPr>
            <a:t>Family Justice</a:t>
          </a:r>
          <a:endParaRPr lang="en-US" sz="3800" kern="1200" dirty="0">
            <a:latin typeface="Calibri"/>
            <a:ea typeface="+mn-ea"/>
            <a:cs typeface="+mn-cs"/>
          </a:endParaRPr>
        </a:p>
      </dsp:txBody>
      <dsp:txXfrm>
        <a:off x="2713577" y="1332455"/>
        <a:ext cx="2802444" cy="1364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A039A-1A9F-42D7-BE6C-C25B109D23D5}">
      <dsp:nvSpPr>
        <dsp:cNvPr id="0" name=""/>
        <dsp:cNvSpPr/>
      </dsp:nvSpPr>
      <dsp:spPr>
        <a:xfrm>
          <a:off x="177729" y="0"/>
          <a:ext cx="4907783" cy="490778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Community /Culture</a:t>
          </a:r>
        </a:p>
      </dsp:txBody>
      <dsp:txXfrm>
        <a:off x="2025181" y="353198"/>
        <a:ext cx="1212880" cy="520549"/>
      </dsp:txXfrm>
    </dsp:sp>
    <dsp:sp modelId="{3989D3BD-E404-498C-B2D6-E28FCF60337A}">
      <dsp:nvSpPr>
        <dsp:cNvPr id="0" name=""/>
        <dsp:cNvSpPr/>
      </dsp:nvSpPr>
      <dsp:spPr>
        <a:xfrm>
          <a:off x="802429" y="934429"/>
          <a:ext cx="3680837" cy="3680837"/>
        </a:xfrm>
        <a:prstGeom prst="ellipse">
          <a:avLst/>
        </a:prstGeom>
        <a:solidFill>
          <a:sysClr val="windowText" lastClr="0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Relatives</a:t>
          </a:r>
        </a:p>
      </dsp:txBody>
      <dsp:txXfrm>
        <a:off x="2036407" y="1265552"/>
        <a:ext cx="1212880" cy="488014"/>
      </dsp:txXfrm>
    </dsp:sp>
    <dsp:sp modelId="{98A1A600-F496-409D-B06E-C64A8499352C}">
      <dsp:nvSpPr>
        <dsp:cNvPr id="0" name=""/>
        <dsp:cNvSpPr/>
      </dsp:nvSpPr>
      <dsp:spPr>
        <a:xfrm>
          <a:off x="1483445" y="1801328"/>
          <a:ext cx="2453891" cy="245389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Families</a:t>
          </a:r>
        </a:p>
      </dsp:txBody>
      <dsp:txXfrm>
        <a:off x="2096918" y="2594483"/>
        <a:ext cx="1226945" cy="867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60353-E071-447F-803A-DCB18DF46155}">
      <dsp:nvSpPr>
        <dsp:cNvPr id="0" name=""/>
        <dsp:cNvSpPr/>
      </dsp:nvSpPr>
      <dsp:spPr>
        <a:xfrm>
          <a:off x="767154" y="0"/>
          <a:ext cx="8694420" cy="40129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D83FE-7F34-48DB-94E6-12850E6E22FF}">
      <dsp:nvSpPr>
        <dsp:cNvPr id="0" name=""/>
        <dsp:cNvSpPr/>
      </dsp:nvSpPr>
      <dsp:spPr>
        <a:xfrm>
          <a:off x="124" y="1203895"/>
          <a:ext cx="1914640" cy="160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Shelter Hearing</a:t>
          </a:r>
        </a:p>
      </dsp:txBody>
      <dsp:txXfrm>
        <a:off x="78483" y="1282254"/>
        <a:ext cx="1757922" cy="1448475"/>
      </dsp:txXfrm>
    </dsp:sp>
    <dsp:sp modelId="{003A6746-4FDC-4442-B339-B050967BCCB9}">
      <dsp:nvSpPr>
        <dsp:cNvPr id="0" name=""/>
        <dsp:cNvSpPr/>
      </dsp:nvSpPr>
      <dsp:spPr>
        <a:xfrm>
          <a:off x="2078584" y="1203895"/>
          <a:ext cx="1914640" cy="160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Adjudication</a:t>
          </a:r>
        </a:p>
      </dsp:txBody>
      <dsp:txXfrm>
        <a:off x="2156943" y="1282254"/>
        <a:ext cx="1757922" cy="1448475"/>
      </dsp:txXfrm>
    </dsp:sp>
    <dsp:sp modelId="{2E822FCC-7C01-48B1-A4FC-96DF07C595B4}">
      <dsp:nvSpPr>
        <dsp:cNvPr id="0" name=""/>
        <dsp:cNvSpPr/>
      </dsp:nvSpPr>
      <dsp:spPr>
        <a:xfrm>
          <a:off x="4157044" y="1203895"/>
          <a:ext cx="1914640" cy="160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Disposition</a:t>
          </a:r>
        </a:p>
      </dsp:txBody>
      <dsp:txXfrm>
        <a:off x="4235403" y="1282254"/>
        <a:ext cx="1757922" cy="1448475"/>
      </dsp:txXfrm>
    </dsp:sp>
    <dsp:sp modelId="{0B9E2E24-1985-4972-8D9F-667D2E99AFAF}">
      <dsp:nvSpPr>
        <dsp:cNvPr id="0" name=""/>
        <dsp:cNvSpPr/>
      </dsp:nvSpPr>
      <dsp:spPr>
        <a:xfrm>
          <a:off x="6235504" y="1203895"/>
          <a:ext cx="1914640" cy="160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Review Hearing</a:t>
          </a:r>
        </a:p>
      </dsp:txBody>
      <dsp:txXfrm>
        <a:off x="6313863" y="1282254"/>
        <a:ext cx="1757922" cy="1448475"/>
      </dsp:txXfrm>
    </dsp:sp>
    <dsp:sp modelId="{F70177BE-F6BB-48B4-80FD-4241FC24366C}">
      <dsp:nvSpPr>
        <dsp:cNvPr id="0" name=""/>
        <dsp:cNvSpPr/>
      </dsp:nvSpPr>
      <dsp:spPr>
        <a:xfrm>
          <a:off x="8313964" y="1203895"/>
          <a:ext cx="1914640" cy="160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Reunification</a:t>
          </a:r>
        </a:p>
      </dsp:txBody>
      <dsp:txXfrm>
        <a:off x="8392323" y="1282254"/>
        <a:ext cx="1757922" cy="1448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EBC4-750C-754F-9171-D9B0EC165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4A376-BA63-3F44-829F-0346170EC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7E1B-EBF9-474C-B708-AFB8E53A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C781F137-66D0-6441-8863-EF0C70ECF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91BE2-C685-1B4C-9A99-B3CD2223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F4A0D-26A4-B247-8F24-8CDDF5BC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7926147-8269-E64F-984F-E31C186C8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67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EBE6D-6FE4-994C-A9E0-221A5566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6CD4-786F-254B-B7E8-65475CD87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15C7B-50FA-5F41-88C1-D305C600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C781F137-66D0-6441-8863-EF0C70ECF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548D-0BA4-2C42-8C18-A273EFD8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806AD-85CF-EC45-889A-1BDDDADF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7926147-8269-E64F-984F-E31C186C8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08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5B3C-8999-A248-87E4-B45CEDE2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9FFDD-9A3A-A545-924A-AFF7AF6F9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C3343-CDBA-CE41-BAC3-67C932D6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C781F137-66D0-6441-8863-EF0C70ECF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567D-46C1-8F43-827F-DA07E5E6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88C1F-966E-C440-81C2-A68D361E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7926147-8269-E64F-984F-E31C186C8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5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88FE-11E6-3148-A8B4-B1D5E386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0EB5F-2E21-4A41-A19B-763DC90D8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F14D8-9E79-5349-90D5-21DEAC874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F3D7B-3DEE-204C-90CF-1829154C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C781F137-66D0-6441-8863-EF0C70ECF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198CD-6425-1D4C-9FAF-B40CBFCB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21FF0-A1B1-8243-BE2F-972C4191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7926147-8269-E64F-984F-E31C186C8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70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15B2-5CF9-2846-87AC-EBEA6819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4F38C-A690-7540-8D54-516609363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9BFBB-93E2-7449-A3B3-80FE039B0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4FDB6-7063-3246-BF11-D71C2DB3E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7B7D4-1F8B-7E4F-83B7-808DFB74F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0E5CB-0C58-2540-BD5B-3A2A227F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C781F137-66D0-6441-8863-EF0C70ECF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D4280-1A8C-F24F-B87D-B0D1C532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5FBF6-9F9C-0E4A-8898-6F079F39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7926147-8269-E64F-984F-E31C186C8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85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FDA8-24F9-4B41-ADB8-47CC7070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1F715-C96F-CD46-B580-5EEDF988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C781F137-66D0-6441-8863-EF0C70ECF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DB4C3-C555-FF47-A8C4-8018687B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206C3-3441-F644-B047-7944F9C7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7926147-8269-E64F-984F-E31C186C8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48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6F808-AA64-D946-8C5D-3C44F6D0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C781F137-66D0-6441-8863-EF0C70ECF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33BCD-C912-BF4B-922D-37E51906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C0890-8133-944A-BF0B-523B9518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7926147-8269-E64F-984F-E31C186C8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99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C663-FDED-B449-812B-C101E208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4619-ECC2-7544-8783-85220751E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57A3D-2ABD-6C4C-AA7B-43DC7AF94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823F0-ED00-AD4F-8475-67C136F0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C781F137-66D0-6441-8863-EF0C70ECF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C2AE6-84F6-F945-BA78-86D0C080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4187A-3BCA-A945-9843-B46C1261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7926147-8269-E64F-984F-E31C186C8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23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2E70-8FD2-AE4E-B457-870DF193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B0D5B-9876-DF4F-AEFC-1FD66906E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B5D1F-B105-014F-801F-6ADD729D3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6DD6A-D486-124E-9930-5851F2BE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C781F137-66D0-6441-8863-EF0C70ECF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AF251-0123-634C-8833-8EA7227E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8D074-76FF-7F4B-AEC0-7C8E37C5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7926147-8269-E64F-984F-E31C186C8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48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2E68-887D-0741-A6FC-1AE99A7F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95046-D6D1-8A4A-B7BD-4E007EFF8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79733-F165-B44B-81DA-3EC7B8D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C781F137-66D0-6441-8863-EF0C70ECF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1C20C-288B-9049-BF6B-8FA04539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37B66-994A-DC43-AA6C-1F209715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7926147-8269-E64F-984F-E31C186C8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32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1A8DB-38C2-EB4C-B34E-DD85DDB51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BF888-7C45-414E-B95B-042331B7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A14C-8ADF-6A4F-9519-76C11B03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C781F137-66D0-6441-8863-EF0C70ECF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3660-D347-8E44-9D3A-5DCC36D3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D7876-B3A1-E048-86E7-85C25374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7926147-8269-E64F-984F-E31C186C8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75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EBC4-750C-754F-9171-D9B0EC165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4A376-BA63-3F44-829F-0346170EC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7E1B-EBF9-474C-B708-AFB8E53A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1F137-66D0-6441-8863-EF0C70ECFF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91BE2-C685-1B4C-9A99-B3CD2223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F4A0D-26A4-B247-8F24-8CDDF5BC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26147-8269-E64F-984F-E31C186C8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820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EBE6D-6FE4-994C-A9E0-221A5566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6CD4-786F-254B-B7E8-65475CD87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15C7B-50FA-5F41-88C1-D305C600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1F137-66D0-6441-8863-EF0C70ECFF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548D-0BA4-2C42-8C18-A273EFD8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806AD-85CF-EC45-889A-1BDDDADF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26147-8269-E64F-984F-E31C186C8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92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5B3C-8999-A248-87E4-B45CEDE2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9FFDD-9A3A-A545-924A-AFF7AF6F9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C3343-CDBA-CE41-BAC3-67C932D6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1F137-66D0-6441-8863-EF0C70ECFF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567D-46C1-8F43-827F-DA07E5E6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88C1F-966E-C440-81C2-A68D361E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26147-8269-E64F-984F-E31C186C8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455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88FE-11E6-3148-A8B4-B1D5E386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0EB5F-2E21-4A41-A19B-763DC90D8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F14D8-9E79-5349-90D5-21DEAC874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F3D7B-3DEE-204C-90CF-1829154C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1F137-66D0-6441-8863-EF0C70ECFF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198CD-6425-1D4C-9FAF-B40CBFCB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21FF0-A1B1-8243-BE2F-972C4191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26147-8269-E64F-984F-E31C186C8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349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15B2-5CF9-2846-87AC-EBEA6819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4F38C-A690-7540-8D54-516609363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9BFBB-93E2-7449-A3B3-80FE039B0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4FDB6-7063-3246-BF11-D71C2DB3E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7B7D4-1F8B-7E4F-83B7-808DFB74F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0E5CB-0C58-2540-BD5B-3A2A227F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1F137-66D0-6441-8863-EF0C70ECFF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D4280-1A8C-F24F-B87D-B0D1C532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5FBF6-9F9C-0E4A-8898-6F079F39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26147-8269-E64F-984F-E31C186C8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798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FDA8-24F9-4B41-ADB8-47CC7070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1F715-C96F-CD46-B580-5EEDF988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1F137-66D0-6441-8863-EF0C70ECFF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DB4C3-C555-FF47-A8C4-8018687B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206C3-3441-F644-B047-7944F9C7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26147-8269-E64F-984F-E31C186C8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610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6F808-AA64-D946-8C5D-3C44F6D0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1F137-66D0-6441-8863-EF0C70ECFF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33BCD-C912-BF4B-922D-37E51906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C0890-8133-944A-BF0B-523B9518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26147-8269-E64F-984F-E31C186C8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254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C663-FDED-B449-812B-C101E208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4619-ECC2-7544-8783-85220751E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57A3D-2ABD-6C4C-AA7B-43DC7AF94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823F0-ED00-AD4F-8475-67C136F0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1F137-66D0-6441-8863-EF0C70ECFF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C2AE6-84F6-F945-BA78-86D0C080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4187A-3BCA-A945-9843-B46C1261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26147-8269-E64F-984F-E31C186C8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333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2E70-8FD2-AE4E-B457-870DF193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B0D5B-9876-DF4F-AEFC-1FD66906E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B5D1F-B105-014F-801F-6ADD729D3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6DD6A-D486-124E-9930-5851F2BE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1F137-66D0-6441-8863-EF0C70ECFF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AF251-0123-634C-8833-8EA7227E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8D074-76FF-7F4B-AEC0-7C8E37C5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26147-8269-E64F-984F-E31C186C8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96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2E68-887D-0741-A6FC-1AE99A7F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95046-D6D1-8A4A-B7BD-4E007EFF8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79733-F165-B44B-81DA-3EC7B8D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1F137-66D0-6441-8863-EF0C70ECFF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1C20C-288B-9049-BF6B-8FA04539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37B66-994A-DC43-AA6C-1F209715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26147-8269-E64F-984F-E31C186C8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726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1A8DB-38C2-EB4C-B34E-DD85DDB51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BF888-7C45-414E-B95B-042331B7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A14C-8ADF-6A4F-9519-76C11B03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1F137-66D0-6441-8863-EF0C70ECFF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3660-D347-8E44-9D3A-5DCC36D3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D7876-B3A1-E048-86E7-85C25374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26147-8269-E64F-984F-E31C186C8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67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77986-3755-104D-99E4-F42E6169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23B45-B9E0-8843-A63F-D6879E23F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08F95-623D-EE46-911A-71F1A8E2B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C781F137-66D0-6441-8863-EF0C70ECF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6D52-12EC-194A-B026-A0A3C3809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46BB-6BEC-B541-8653-49A042374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67926147-8269-E64F-984F-E31C186C8A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table, shirt&#10;&#10;Description automatically generated">
            <a:extLst>
              <a:ext uri="{FF2B5EF4-FFF2-40B4-BE49-F238E27FC236}">
                <a16:creationId xmlns:a16="http://schemas.microsoft.com/office/drawing/2014/main" id="{722C3CBE-6AC0-BE4A-A633-35BCB4E70CC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8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77986-3755-104D-99E4-F42E6169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23B45-B9E0-8843-A63F-D6879E23F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08F95-623D-EE46-911A-71F1A8E2B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1F137-66D0-6441-8863-EF0C70ECFF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6D52-12EC-194A-B026-A0A3C3809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46BB-6BEC-B541-8653-49A042374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26147-8269-E64F-984F-E31C186C8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shirt&#10;&#10;Description automatically generated">
            <a:extLst>
              <a:ext uri="{FF2B5EF4-FFF2-40B4-BE49-F238E27FC236}">
                <a16:creationId xmlns:a16="http://schemas.microsoft.com/office/drawing/2014/main" id="{722C3CBE-6AC0-BE4A-A633-35BCB4E70CC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a.gov/bia/ois/dhs/icwa/agents-listin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rp.edu/defining-restorative/social-discipline-windo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E071-1894-F6EA-D953-5758C6D33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Where do we go from here? ICWA after </a:t>
            </a:r>
            <a:r>
              <a:rPr lang="en-US" i="1" dirty="0" err="1"/>
              <a:t>Haaland</a:t>
            </a:r>
            <a:r>
              <a:rPr lang="en-US" i="1" dirty="0"/>
              <a:t> v. </a:t>
            </a:r>
            <a:r>
              <a:rPr lang="en-US" i="1" dirty="0" err="1"/>
              <a:t>Brackeen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7DE8F-02FE-38B9-3159-454377180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Sheldon Spotted Elk, JD</a:t>
            </a:r>
          </a:p>
        </p:txBody>
      </p:sp>
    </p:spTree>
    <p:extLst>
      <p:ext uri="{BB962C8B-B14F-4D97-AF65-F5344CB8AC3E}">
        <p14:creationId xmlns:p14="http://schemas.microsoft.com/office/powerpoint/2010/main" val="319201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3D0451-ABC1-B8F2-A915-CE165D67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Tribal ICWA Rights: Indian Child, Notice, Intervention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B1A44-AC7D-AA0C-ECDE-A2206F533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18" y="1346662"/>
            <a:ext cx="5336771" cy="5087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u="sng" dirty="0"/>
              <a:t>Considerations:</a:t>
            </a:r>
          </a:p>
          <a:p>
            <a:pPr lvl="1"/>
            <a:r>
              <a:rPr lang="en-US" sz="3200" dirty="0"/>
              <a:t>Who is an “</a:t>
            </a:r>
            <a:r>
              <a:rPr lang="en-US" sz="3200" b="1" dirty="0"/>
              <a:t>Indian child</a:t>
            </a:r>
            <a:r>
              <a:rPr lang="en-US" sz="3200" dirty="0"/>
              <a:t>” for your Tribe? How is “membership” defined?</a:t>
            </a:r>
          </a:p>
          <a:p>
            <a:pPr lvl="1"/>
            <a:r>
              <a:rPr lang="en-US" sz="3200" dirty="0"/>
              <a:t>BIA Notice Agent update</a:t>
            </a:r>
          </a:p>
          <a:p>
            <a:pPr lvl="1"/>
            <a:r>
              <a:rPr lang="en-US" sz="3200" b="1" u="sng" dirty="0"/>
              <a:t>Urgency</a:t>
            </a:r>
            <a:r>
              <a:rPr lang="en-US" sz="3200" dirty="0"/>
              <a:t>: How fast can “Indian child” determination be made?</a:t>
            </a:r>
          </a:p>
          <a:p>
            <a:pPr lvl="2"/>
            <a:r>
              <a:rPr lang="en-US" sz="3200" i="1" dirty="0"/>
              <a:t>(I.e. Opening the certified mail by notice agent, communication with enrollment for verification)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02849E-592C-4C31-9A53-65D83F4E6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" t="17777" r="23865" b="2748"/>
          <a:stretch/>
        </p:blipFill>
        <p:spPr>
          <a:xfrm>
            <a:off x="260467" y="1645919"/>
            <a:ext cx="5726934" cy="401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611D1-FBC0-0C72-EA60-00A460FC4C0A}"/>
              </a:ext>
            </a:extLst>
          </p:cNvPr>
          <p:cNvSpPr txBox="1"/>
          <p:nvPr/>
        </p:nvSpPr>
        <p:spPr>
          <a:xfrm>
            <a:off x="703811" y="5787720"/>
            <a:ext cx="518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https://www.bia.gov/bia/ois/dhs/icwa/agents-listing/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9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CCED-2A58-1F10-38AE-9FE5BA21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decisions made about </a:t>
            </a:r>
            <a:r>
              <a:rPr lang="en-US" b="1" dirty="0"/>
              <a:t>transfer - intervening – monitoring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DFCAC-FF18-A798-1E90-83991EA0F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7" y="1690691"/>
            <a:ext cx="5435138" cy="429412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b="1" u="sng" dirty="0"/>
              <a:t>Possible considerations:</a:t>
            </a:r>
          </a:p>
          <a:p>
            <a:pPr marL="457200" lvl="1" indent="0">
              <a:buNone/>
            </a:pPr>
            <a:r>
              <a:rPr lang="en-US" sz="3200" dirty="0"/>
              <a:t>* Tribal service array? (e.g. autism services/support or residential treatment)</a:t>
            </a:r>
          </a:p>
          <a:p>
            <a:pPr marL="457200" lvl="1" indent="0">
              <a:buNone/>
            </a:pPr>
            <a:r>
              <a:rPr lang="en-US" sz="3200" dirty="0"/>
              <a:t>* Family Finding? </a:t>
            </a:r>
          </a:p>
          <a:p>
            <a:pPr marL="457200" lvl="1" indent="0">
              <a:buNone/>
            </a:pPr>
            <a:r>
              <a:rPr lang="en-US" sz="3200" dirty="0"/>
              <a:t>(</a:t>
            </a:r>
            <a:r>
              <a:rPr lang="en-US" sz="3200" i="1" dirty="0"/>
              <a:t>i.e. Placement Preferences only 30% of Tribal codes specify</a:t>
            </a:r>
            <a:r>
              <a:rPr lang="en-US" sz="3200" dirty="0"/>
              <a:t>)</a:t>
            </a:r>
          </a:p>
          <a:p>
            <a:pPr marL="457200" lvl="1" indent="0">
              <a:buNone/>
            </a:pPr>
            <a:r>
              <a:rPr lang="en-US" sz="3200" dirty="0"/>
              <a:t>* Distance from Tribe?</a:t>
            </a:r>
          </a:p>
          <a:p>
            <a:pPr marL="457200" lvl="1" indent="0">
              <a:buNone/>
            </a:pPr>
            <a:r>
              <a:rPr lang="en-US" sz="3200" dirty="0"/>
              <a:t>* Resources?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219C6-A394-663A-A7DF-CD18E5633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3" t="19077" r="30558" b="5324"/>
          <a:stretch/>
        </p:blipFill>
        <p:spPr>
          <a:xfrm>
            <a:off x="5935288" y="1310640"/>
            <a:ext cx="5992254" cy="487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65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FCB2-E802-6CBD-5A50-8E434E3FF936}"/>
              </a:ext>
            </a:extLst>
          </p:cNvPr>
          <p:cNvSpPr txBox="1">
            <a:spLocks/>
          </p:cNvSpPr>
          <p:nvPr/>
        </p:nvSpPr>
        <p:spPr>
          <a:xfrm>
            <a:off x="1299556" y="695816"/>
            <a:ext cx="10892444" cy="9888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Tribal Child Dependency Types of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Jurisdiction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0EDE4EF6-9AE3-2D20-926D-66C25CEED1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268168"/>
              </p:ext>
            </p:extLst>
          </p:nvPr>
        </p:nvGraphicFramePr>
        <p:xfrm>
          <a:off x="842356" y="1766940"/>
          <a:ext cx="10490664" cy="481642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22666">
                  <a:extLst>
                    <a:ext uri="{9D8B030D-6E8A-4147-A177-3AD203B41FA5}">
                      <a16:colId xmlns:a16="http://schemas.microsoft.com/office/drawing/2014/main" val="3495125047"/>
                    </a:ext>
                  </a:extLst>
                </a:gridCol>
                <a:gridCol w="2622666">
                  <a:extLst>
                    <a:ext uri="{9D8B030D-6E8A-4147-A177-3AD203B41FA5}">
                      <a16:colId xmlns:a16="http://schemas.microsoft.com/office/drawing/2014/main" val="3564826343"/>
                    </a:ext>
                  </a:extLst>
                </a:gridCol>
                <a:gridCol w="2622666">
                  <a:extLst>
                    <a:ext uri="{9D8B030D-6E8A-4147-A177-3AD203B41FA5}">
                      <a16:colId xmlns:a16="http://schemas.microsoft.com/office/drawing/2014/main" val="196084183"/>
                    </a:ext>
                  </a:extLst>
                </a:gridCol>
                <a:gridCol w="2622666">
                  <a:extLst>
                    <a:ext uri="{9D8B030D-6E8A-4147-A177-3AD203B41FA5}">
                      <a16:colId xmlns:a16="http://schemas.microsoft.com/office/drawing/2014/main" val="1372379729"/>
                    </a:ext>
                  </a:extLst>
                </a:gridCol>
              </a:tblGrid>
              <a:tr h="6420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Child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Protection Services (CPS)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Court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Adjudication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Case Management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77752"/>
                  </a:ext>
                </a:extLst>
              </a:tr>
              <a:tr h="129794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2"/>
                          </a:solidFill>
                        </a:rPr>
                        <a:t>574 Tribal</a:t>
                      </a:r>
                      <a:r>
                        <a:rPr lang="en-US" sz="1800" baseline="0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2"/>
                          </a:solidFill>
                        </a:rPr>
                        <a:t> Nations</a:t>
                      </a:r>
                    </a:p>
                    <a:p>
                      <a:endParaRPr lang="en-US" sz="1800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TRIBAL CPS/ Tribal Police (P.L. 638)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Tribal Courts (~</a:t>
                      </a:r>
                      <a:r>
                        <a:rPr lang="en-US" sz="1400" baseline="0" dirty="0"/>
                        <a:t> 400 Tribal Courts)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Tribal Social Services/Family Services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71611"/>
                  </a:ext>
                </a:extLst>
              </a:tr>
              <a:tr h="139309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2"/>
                          </a:solidFill>
                        </a:rPr>
                        <a:t>State Government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State CPS /</a:t>
                      </a:r>
                      <a:r>
                        <a:rPr lang="en-US" sz="1400" baseline="0" dirty="0"/>
                        <a:t> State Police </a:t>
                      </a:r>
                    </a:p>
                    <a:p>
                      <a:pPr algn="ctr"/>
                      <a:r>
                        <a:rPr lang="en-US" sz="1400" baseline="0" dirty="0"/>
                        <a:t>(</a:t>
                      </a:r>
                      <a:r>
                        <a:rPr lang="en-US" sz="1400" i="1" baseline="0" dirty="0"/>
                        <a:t>P.L. 280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(e.g. Tribal-State MOUs, sec. 1919,</a:t>
                      </a:r>
                      <a:r>
                        <a:rPr lang="en-US" sz="1400" baseline="0" dirty="0"/>
                        <a:t> Title IV-E “pass-thru”)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State Courts (</a:t>
                      </a:r>
                      <a:r>
                        <a:rPr lang="en-US" sz="1400" b="1" i="1" dirty="0"/>
                        <a:t>ICWA cases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State DCFS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="1" i="1" baseline="0" dirty="0"/>
                        <a:t>ICWA Cases</a:t>
                      </a:r>
                      <a:r>
                        <a:rPr lang="en-US" sz="1400" baseline="0" dirty="0"/>
                        <a:t>)</a:t>
                      </a:r>
                    </a:p>
                    <a:p>
                      <a:pPr algn="ctr"/>
                      <a:r>
                        <a:rPr lang="en-US" sz="1400" baseline="0" dirty="0"/>
                        <a:t>Co-manage with Tribal worker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87355"/>
                  </a:ext>
                </a:extLst>
              </a:tr>
              <a:tr h="14833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2"/>
                          </a:solidFill>
                        </a:rPr>
                        <a:t>Federal</a:t>
                      </a:r>
                      <a:r>
                        <a:rPr lang="en-US" sz="1800" baseline="0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2"/>
                          </a:solidFill>
                        </a:rPr>
                        <a:t> Government</a:t>
                      </a:r>
                      <a:endParaRPr lang="en-US" sz="1800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BIA Social Services/BIA Police Enforcement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/>
                        <a:t>CFR Courts </a:t>
                      </a:r>
                      <a:r>
                        <a:rPr lang="en-US" sz="1400" dirty="0"/>
                        <a:t>(Southern Plains (6</a:t>
                      </a:r>
                      <a:r>
                        <a:rPr lang="en-US" sz="1400" baseline="0" dirty="0"/>
                        <a:t> tribes), Western Region (2 Tribes), Eastern Oklahoma (5 Tribes)) </a:t>
                      </a:r>
                    </a:p>
                    <a:p>
                      <a:r>
                        <a:rPr lang="en-US" sz="1400" b="1" baseline="0" dirty="0"/>
                        <a:t>~15 Tribes</a:t>
                      </a:r>
                      <a:endParaRPr lang="en-US" sz="1400" b="1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BIA Social Services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25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84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7B70-67C5-79EC-36FE-F8CC52D5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ICWA Rights Considerations: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64734-5FD0-05AF-E018-D6D95E16D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 § 1919 agreements (Or IGA/MOU/MOA)</a:t>
            </a:r>
          </a:p>
          <a:p>
            <a:r>
              <a:rPr lang="en-US" sz="3600" dirty="0"/>
              <a:t> Legal Representation? Social Work?</a:t>
            </a:r>
          </a:p>
          <a:p>
            <a:r>
              <a:rPr lang="en-US" sz="3600" dirty="0"/>
              <a:t> QEW Pushback on Active Efforts finding</a:t>
            </a:r>
          </a:p>
          <a:p>
            <a:r>
              <a:rPr lang="en-US" sz="3600" dirty="0"/>
              <a:t> Family Finding?</a:t>
            </a:r>
          </a:p>
          <a:p>
            <a:r>
              <a:rPr lang="en-US" sz="3600" dirty="0"/>
              <a:t> Safety Planning (Accessing: Safety Threat (evidence); Vulnerability; &amp; Protective Factors)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8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8D9C47-AB3B-736F-AA47-40BE482A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0616"/>
            <a:ext cx="10972800" cy="1020289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 Process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 unnecessary removal, overly long stays in foster care, and trauma to families.</a:t>
            </a: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D0F7AD0-7470-C978-5BF4-F5C502FF6FCE}"/>
              </a:ext>
            </a:extLst>
          </p:cNvPr>
          <p:cNvGraphicFramePr>
            <a:graphicFrameLocks/>
          </p:cNvGraphicFramePr>
          <p:nvPr/>
        </p:nvGraphicFramePr>
        <p:xfrm>
          <a:off x="941295" y="2023948"/>
          <a:ext cx="10228730" cy="401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F4D3317-4687-5816-6C8B-E58EA33A57B2}"/>
              </a:ext>
            </a:extLst>
          </p:cNvPr>
          <p:cNvSpPr/>
          <p:nvPr/>
        </p:nvSpPr>
        <p:spPr>
          <a:xfrm>
            <a:off x="1040562" y="3032405"/>
            <a:ext cx="1806497" cy="1996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F438E-50E3-CB69-726E-BF8203CA53E3}"/>
              </a:ext>
            </a:extLst>
          </p:cNvPr>
          <p:cNvSpPr txBox="1"/>
          <p:nvPr/>
        </p:nvSpPr>
        <p:spPr>
          <a:xfrm>
            <a:off x="609600" y="5348036"/>
            <a:ext cx="243461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Efforts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prevent removal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Placement Preferences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15ABE-BD6D-747F-C8E5-4E246A28A0FA}"/>
              </a:ext>
            </a:extLst>
          </p:cNvPr>
          <p:cNvSpPr txBox="1"/>
          <p:nvPr/>
        </p:nvSpPr>
        <p:spPr>
          <a:xfrm>
            <a:off x="7178892" y="5140908"/>
            <a:ext cx="293492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Efforts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finalize a permanency plan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concurrent planning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E1DED3-3942-757A-89EC-7DC209A23742}"/>
              </a:ext>
            </a:extLst>
          </p:cNvPr>
          <p:cNvSpPr txBox="1"/>
          <p:nvPr/>
        </p:nvSpPr>
        <p:spPr>
          <a:xfrm>
            <a:off x="833718" y="2028180"/>
            <a:ext cx="322843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Planning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Other options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Protective Supervised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704BE-C5A7-2444-BDAC-04404DE4F6AC}"/>
              </a:ext>
            </a:extLst>
          </p:cNvPr>
          <p:cNvSpPr txBox="1"/>
          <p:nvPr/>
        </p:nvSpPr>
        <p:spPr>
          <a:xfrm>
            <a:off x="4815931" y="2083644"/>
            <a:ext cx="41063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Gold standard representation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 humility, motivation interviewing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142B-676E-1BA5-03B2-4873B349DA38}"/>
              </a:ext>
            </a:extLst>
          </p:cNvPr>
          <p:cNvSpPr txBox="1"/>
          <p:nvPr/>
        </p:nvSpPr>
        <p:spPr>
          <a:xfrm>
            <a:off x="3325092" y="5104160"/>
            <a:ext cx="31880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Qualified Expert Witness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1) serious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physicial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emotional damage to the child; 2) cultural context of child rearing.</a:t>
            </a:r>
          </a:p>
        </p:txBody>
      </p:sp>
    </p:spTree>
    <p:extLst>
      <p:ext uri="{BB962C8B-B14F-4D97-AF65-F5344CB8AC3E}">
        <p14:creationId xmlns:p14="http://schemas.microsoft.com/office/powerpoint/2010/main" val="8771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F48F0D-A3A1-7D1F-AEB6-C6C0EBC56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2"/>
          <a:stretch/>
        </p:blipFill>
        <p:spPr>
          <a:xfrm>
            <a:off x="-921414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6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CBEC-4940-F5D9-44A3-EFAE2D5BF8D7}"/>
              </a:ext>
            </a:extLst>
          </p:cNvPr>
          <p:cNvSpPr txBox="1">
            <a:spLocks/>
          </p:cNvSpPr>
          <p:nvPr/>
        </p:nvSpPr>
        <p:spPr>
          <a:xfrm>
            <a:off x="1875906" y="573896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Culturally Relevant Design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1923CE7-D07D-C1F2-1859-E3BA17883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299143"/>
              </p:ext>
            </p:extLst>
          </p:nvPr>
        </p:nvGraphicFramePr>
        <p:xfrm>
          <a:off x="1875906" y="1899458"/>
          <a:ext cx="8229600" cy="402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8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7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30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3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ainting of a person and a child&#10;&#10;Description automatically generated">
            <a:extLst>
              <a:ext uri="{FF2B5EF4-FFF2-40B4-BE49-F238E27FC236}">
                <a16:creationId xmlns:a16="http://schemas.microsoft.com/office/drawing/2014/main" id="{D210EC96-2A8E-70FD-DA8B-C6028AA253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35000"/>
          </a:blip>
          <a:srcRect t="28695" r="1" b="28696"/>
          <a:stretch/>
        </p:blipFill>
        <p:spPr>
          <a:xfrm>
            <a:off x="-882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A37A4-FFDA-131E-3E19-5166583B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13" y="624110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Thought Exercise: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CE095-DE13-4A41-982E-9436567A8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99" y="2133600"/>
            <a:ext cx="10713992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What does family wellbeing mean in your Tribe?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What are the Tribal values that we show up with for families when they are struggling or failing? </a:t>
            </a:r>
          </a:p>
        </p:txBody>
      </p:sp>
    </p:spTree>
    <p:extLst>
      <p:ext uri="{BB962C8B-B14F-4D97-AF65-F5344CB8AC3E}">
        <p14:creationId xmlns:p14="http://schemas.microsoft.com/office/powerpoint/2010/main" val="2524892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7EA2-BC31-761A-08A5-746B9CD0FD6B}"/>
              </a:ext>
            </a:extLst>
          </p:cNvPr>
          <p:cNvSpPr txBox="1">
            <a:spLocks/>
          </p:cNvSpPr>
          <p:nvPr/>
        </p:nvSpPr>
        <p:spPr>
          <a:xfrm>
            <a:off x="2380211" y="29338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Gold standard of child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DE21C-8833-4146-077D-34B51DEDD854}"/>
              </a:ext>
            </a:extLst>
          </p:cNvPr>
          <p:cNvSpPr txBox="1">
            <a:spLocks/>
          </p:cNvSpPr>
          <p:nvPr/>
        </p:nvSpPr>
        <p:spPr>
          <a:xfrm>
            <a:off x="7223104" y="1580825"/>
            <a:ext cx="4320503" cy="46188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Active efforts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to keep children safely with their families or to reunify them with their families.</a:t>
            </a:r>
          </a:p>
          <a:p>
            <a:pPr marL="0" indent="0" defTabSz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Placement Preferences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to keep them connected to identity and culture.</a:t>
            </a:r>
          </a:p>
          <a:p>
            <a:pPr marL="0" indent="0" defTabSz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All within a community context (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Transfer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4FC6A9-6C1F-E777-1AE1-6C1B9EF599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781930"/>
              </p:ext>
            </p:extLst>
          </p:nvPr>
        </p:nvGraphicFramePr>
        <p:xfrm>
          <a:off x="1770412" y="1436380"/>
          <a:ext cx="5263243" cy="490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F22FB0D-F096-134B-0AC7-16FDD989E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91" y="4960225"/>
            <a:ext cx="1243734" cy="1342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90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D628-5ECC-4B57-ED6F-D509F337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4" y="381094"/>
            <a:ext cx="9755226" cy="1280890"/>
          </a:xfrm>
        </p:spPr>
        <p:txBody>
          <a:bodyPr/>
          <a:lstStyle/>
          <a:p>
            <a:r>
              <a:rPr lang="en-US" b="1" dirty="0"/>
              <a:t>Restorative Justice </a:t>
            </a:r>
            <a:r>
              <a:rPr lang="en-US" dirty="0"/>
              <a:t>social discipline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B53B-164D-90F0-1705-EC53E74FB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7066868-3D51-1593-66D8-6E21692C8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018724"/>
              </p:ext>
            </p:extLst>
          </p:nvPr>
        </p:nvGraphicFramePr>
        <p:xfrm>
          <a:off x="2627434" y="1402080"/>
          <a:ext cx="8312115" cy="447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388">
                  <a:extLst>
                    <a:ext uri="{9D8B030D-6E8A-4147-A177-3AD203B41FA5}">
                      <a16:colId xmlns:a16="http://schemas.microsoft.com/office/drawing/2014/main" val="116824042"/>
                    </a:ext>
                  </a:extLst>
                </a:gridCol>
                <a:gridCol w="3293847">
                  <a:extLst>
                    <a:ext uri="{9D8B030D-6E8A-4147-A177-3AD203B41FA5}">
                      <a16:colId xmlns:a16="http://schemas.microsoft.com/office/drawing/2014/main" val="3126305199"/>
                    </a:ext>
                  </a:extLst>
                </a:gridCol>
                <a:gridCol w="3876880">
                  <a:extLst>
                    <a:ext uri="{9D8B030D-6E8A-4147-A177-3AD203B41FA5}">
                      <a16:colId xmlns:a16="http://schemas.microsoft.com/office/drawing/2014/main" val="1552082585"/>
                    </a:ext>
                  </a:extLst>
                </a:gridCol>
              </a:tblGrid>
              <a:tr h="22396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High CONTROL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</a:rPr>
                        <a:t>Punitive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WITH</a:t>
                      </a:r>
                    </a:p>
                    <a:p>
                      <a:pPr algn="ctr"/>
                      <a:r>
                        <a:rPr lang="en-US" sz="2400" b="0" dirty="0"/>
                        <a:t>Restorative</a:t>
                      </a:r>
                      <a:r>
                        <a:rPr lang="en-US" sz="2400" b="0" baseline="0" dirty="0"/>
                        <a:t> Practice</a:t>
                      </a:r>
                      <a:endParaRPr lang="en-US" sz="2400" b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856749"/>
                  </a:ext>
                </a:extLst>
              </a:tr>
              <a:tr h="1409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Low CONTROL 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Neglectful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FOR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Permissive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694206"/>
                  </a:ext>
                </a:extLst>
              </a:tr>
              <a:tr h="83037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Low SUPPORT 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High SUPPORT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2524"/>
                  </a:ext>
                </a:extLst>
              </a:tr>
            </a:tbl>
          </a:graphicData>
        </a:graphic>
      </p:graphicFrame>
      <p:sp>
        <p:nvSpPr>
          <p:cNvPr id="6" name="Up Arrow 5">
            <a:extLst>
              <a:ext uri="{FF2B5EF4-FFF2-40B4-BE49-F238E27FC236}">
                <a16:creationId xmlns:a16="http://schemas.microsoft.com/office/drawing/2014/main" id="{8E548352-40CD-02C3-0A0D-68C6EB3C1846}"/>
              </a:ext>
            </a:extLst>
          </p:cNvPr>
          <p:cNvSpPr/>
          <p:nvPr/>
        </p:nvSpPr>
        <p:spPr>
          <a:xfrm>
            <a:off x="1884843" y="2246127"/>
            <a:ext cx="603423" cy="2576188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FEB5752-AE51-1F19-78D9-93DFBA0B32F0}"/>
              </a:ext>
            </a:extLst>
          </p:cNvPr>
          <p:cNvSpPr/>
          <p:nvPr/>
        </p:nvSpPr>
        <p:spPr>
          <a:xfrm>
            <a:off x="4479615" y="5431284"/>
            <a:ext cx="4287343" cy="6062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230C9-AC92-5E06-BD7C-BE453522C714}"/>
              </a:ext>
            </a:extLst>
          </p:cNvPr>
          <p:cNvSpPr txBox="1"/>
          <p:nvPr/>
        </p:nvSpPr>
        <p:spPr>
          <a:xfrm>
            <a:off x="2589212" y="6222461"/>
            <a:ext cx="71930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McCold and Ted Wachtel, 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https://www.iirp.edu/defining-restorative/social-discipline-window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C0B618-9AA7-7563-15DD-7739A140F5AD}"/>
              </a:ext>
            </a:extLst>
          </p:cNvPr>
          <p:cNvSpPr/>
          <p:nvPr/>
        </p:nvSpPr>
        <p:spPr>
          <a:xfrm>
            <a:off x="6544887" y="1130530"/>
            <a:ext cx="4956013" cy="2651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1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1414-4A60-59D2-4AAF-7E731086EFA6}"/>
              </a:ext>
            </a:extLst>
          </p:cNvPr>
          <p:cNvSpPr txBox="1">
            <a:spLocks/>
          </p:cNvSpPr>
          <p:nvPr/>
        </p:nvSpPr>
        <p:spPr>
          <a:xfrm>
            <a:off x="2928851" y="274638"/>
            <a:ext cx="8229600" cy="8683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Attack on the Indian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A9841-109C-71D1-37E8-3198B122157F}"/>
              </a:ext>
            </a:extLst>
          </p:cNvPr>
          <p:cNvSpPr txBox="1">
            <a:spLocks/>
          </p:cNvSpPr>
          <p:nvPr/>
        </p:nvSpPr>
        <p:spPr>
          <a:xfrm>
            <a:off x="510988" y="1636222"/>
            <a:ext cx="4055470" cy="47812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Indian Civilization Act of 1819</a:t>
            </a:r>
          </a:p>
          <a:p>
            <a:r>
              <a:rPr lang="en-US" sz="2000" dirty="0"/>
              <a:t>Treaty relationship connected to Indian families 	</a:t>
            </a:r>
          </a:p>
          <a:p>
            <a:pPr lvl="1"/>
            <a:r>
              <a:rPr lang="en-US" sz="1800" dirty="0"/>
              <a:t>(see: Indian Children and the Federal Trust Relationship, Fletcher &amp; </a:t>
            </a:r>
            <a:r>
              <a:rPr lang="en-US" sz="1800" dirty="0" err="1"/>
              <a:t>Singel</a:t>
            </a:r>
            <a:r>
              <a:rPr lang="en-US" sz="1800" dirty="0"/>
              <a:t>)</a:t>
            </a:r>
          </a:p>
          <a:p>
            <a:r>
              <a:rPr lang="en-US" sz="2000" dirty="0"/>
              <a:t>Indian Boarding Schools (523)</a:t>
            </a:r>
          </a:p>
          <a:p>
            <a:r>
              <a:rPr lang="en-US" sz="2000" dirty="0"/>
              <a:t>Termination Era (1950s)</a:t>
            </a:r>
          </a:p>
          <a:p>
            <a:r>
              <a:rPr lang="en-US" sz="2000" dirty="0"/>
              <a:t>Indian Adoption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3611F-174F-3C26-86A9-A6DF0311B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112" y="1260295"/>
            <a:ext cx="5391705" cy="3160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35D71-D4AB-F67A-B74B-A4AE574A7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170" y="3364149"/>
            <a:ext cx="4377454" cy="32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5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595B-6E22-EA12-CEB3-7013BBC9BB9C}"/>
              </a:ext>
            </a:extLst>
          </p:cNvPr>
          <p:cNvSpPr txBox="1">
            <a:spLocks/>
          </p:cNvSpPr>
          <p:nvPr/>
        </p:nvSpPr>
        <p:spPr>
          <a:xfrm>
            <a:off x="1969769" y="425997"/>
            <a:ext cx="5860820" cy="9941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u="sng" dirty="0"/>
              <a:t>ICWA Legal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482F6-DA6F-119E-7BF4-B774E201E7B0}"/>
              </a:ext>
            </a:extLst>
          </p:cNvPr>
          <p:cNvSpPr txBox="1">
            <a:spLocks/>
          </p:cNvSpPr>
          <p:nvPr/>
        </p:nvSpPr>
        <p:spPr>
          <a:xfrm>
            <a:off x="5113020" y="1356625"/>
            <a:ext cx="6524798" cy="5132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Identification of “</a:t>
            </a:r>
            <a:r>
              <a:rPr lang="en-US" sz="2800" i="1" dirty="0"/>
              <a:t>Indian Child(ren)</a:t>
            </a:r>
            <a:r>
              <a:rPr lang="en-US" sz="2800" dirty="0"/>
              <a:t>”</a:t>
            </a:r>
          </a:p>
          <a:p>
            <a:r>
              <a:rPr lang="en-US" sz="2800" dirty="0"/>
              <a:t>Proper exercise of jurisdiction</a:t>
            </a:r>
          </a:p>
          <a:p>
            <a:r>
              <a:rPr lang="en-US" sz="2800" dirty="0"/>
              <a:t>Proper notice of proceedings</a:t>
            </a:r>
          </a:p>
          <a:p>
            <a:r>
              <a:rPr lang="en-US" sz="2800" dirty="0"/>
              <a:t>“</a:t>
            </a:r>
            <a:r>
              <a:rPr lang="en-US" sz="2800" i="1" dirty="0"/>
              <a:t>Active efforts</a:t>
            </a:r>
            <a:r>
              <a:rPr lang="en-US" sz="2800" dirty="0"/>
              <a:t>” to preserve the family</a:t>
            </a:r>
          </a:p>
          <a:p>
            <a:r>
              <a:rPr lang="en-US" sz="2800" dirty="0"/>
              <a:t>Use of QEW &amp; proper standard of review</a:t>
            </a:r>
          </a:p>
          <a:p>
            <a:r>
              <a:rPr lang="en-US" sz="2800" dirty="0"/>
              <a:t>Placement preferences</a:t>
            </a:r>
          </a:p>
          <a:p>
            <a:r>
              <a:rPr lang="en-US" sz="2800" dirty="0"/>
              <a:t>Transfer to Tribal Court(s)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4E4DF-E08C-A234-2F4B-90D338C6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77" y="2361531"/>
            <a:ext cx="4299791" cy="287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142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0956-A53B-146F-38F8-381465E57BA3}"/>
              </a:ext>
            </a:extLst>
          </p:cNvPr>
          <p:cNvSpPr txBox="1">
            <a:spLocks/>
          </p:cNvSpPr>
          <p:nvPr/>
        </p:nvSpPr>
        <p:spPr>
          <a:xfrm>
            <a:off x="2553287" y="366141"/>
            <a:ext cx="8229600" cy="7184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“Kill the Indian, Save the Man”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982EF99-7046-10F4-E1BA-55886CE6F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7" t="23912" r="29195" b="13542"/>
          <a:stretch/>
        </p:blipFill>
        <p:spPr>
          <a:xfrm>
            <a:off x="6229771" y="1155736"/>
            <a:ext cx="5650395" cy="5554424"/>
          </a:xfrm>
          <a:prstGeom prst="rect">
            <a:avLst/>
          </a:prstGeom>
        </p:spPr>
      </p:pic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6711F48-458C-282C-8548-2C01CD88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01" y="1232180"/>
            <a:ext cx="4410901" cy="3293473"/>
          </a:xfrm>
          <a:prstGeom prst="rect">
            <a:avLst/>
          </a:prstGeom>
        </p:spPr>
      </p:pic>
      <p:pic>
        <p:nvPicPr>
          <p:cNvPr id="5" name="Picture 4" descr="A person standing in front of a board&#10;&#10;Description automatically generated">
            <a:extLst>
              <a:ext uri="{FF2B5EF4-FFF2-40B4-BE49-F238E27FC236}">
                <a16:creationId xmlns:a16="http://schemas.microsoft.com/office/drawing/2014/main" id="{4D5D88A2-FF94-8B0E-B000-1C8753408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81" y="4145658"/>
            <a:ext cx="3080657" cy="24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C815-CD05-9AAC-35B1-8ACBA834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135" y="624110"/>
            <a:ext cx="9631477" cy="1280890"/>
          </a:xfrm>
        </p:spPr>
        <p:txBody>
          <a:bodyPr/>
          <a:lstStyle/>
          <a:p>
            <a:r>
              <a:rPr lang="en-US" dirty="0"/>
              <a:t>What does </a:t>
            </a:r>
            <a:r>
              <a:rPr lang="en-US" i="1" dirty="0" err="1"/>
              <a:t>Haaland</a:t>
            </a:r>
            <a:r>
              <a:rPr lang="en-US" i="1" dirty="0"/>
              <a:t> v. </a:t>
            </a:r>
            <a:r>
              <a:rPr lang="en-US" i="1" dirty="0" err="1"/>
              <a:t>Brackeen</a:t>
            </a:r>
            <a:r>
              <a:rPr lang="en-US" i="1" dirty="0"/>
              <a:t> </a:t>
            </a:r>
            <a:r>
              <a:rPr lang="en-US" dirty="0"/>
              <a:t>hold?</a:t>
            </a:r>
            <a:br>
              <a:rPr lang="en-US" dirty="0"/>
            </a:br>
            <a:r>
              <a:rPr lang="en-US" i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775F-1C9B-01C3-1CDC-8AC21CA44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109566" cy="42727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this 7-2 opinion (Alito and Thomas dissent) the Supreme Court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rejected all the challengers' arguments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and:</a:t>
            </a:r>
          </a:p>
          <a:p>
            <a:r>
              <a:rPr lang="en-US" sz="2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ICWA is deemed consistent with Congress’ Constitutional Authority under Article 1.</a:t>
            </a:r>
          </a:p>
          <a:p>
            <a:r>
              <a:rPr lang="en-US" sz="2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Claims that ICWA’s active efforts requirement (§ 1912(d)) and placement preferences (§ 1915) violated the principles of anti-commandeering are rejected on the merits.</a:t>
            </a:r>
          </a:p>
          <a:p>
            <a:r>
              <a:rPr lang="en-US" sz="2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party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before the Court had standing to raise equal protection challenges to ICWA’s placement preferences (§ 1915)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4081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929</TotalTime>
  <Words>743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 3</vt:lpstr>
      <vt:lpstr>Wisp</vt:lpstr>
      <vt:lpstr>Custom Design</vt:lpstr>
      <vt:lpstr>1_Custom Design</vt:lpstr>
      <vt:lpstr>Where do we go from here? ICWA after Haaland v. Brackeen</vt:lpstr>
      <vt:lpstr>PowerPoint Presentation</vt:lpstr>
      <vt:lpstr>Thought Exercise:</vt:lpstr>
      <vt:lpstr>PowerPoint Presentation</vt:lpstr>
      <vt:lpstr>Restorative Justice social discipline window</vt:lpstr>
      <vt:lpstr>PowerPoint Presentation</vt:lpstr>
      <vt:lpstr>PowerPoint Presentation</vt:lpstr>
      <vt:lpstr>PowerPoint Presentation</vt:lpstr>
      <vt:lpstr>What does Haaland v. Brackeen hold? Summary</vt:lpstr>
      <vt:lpstr>Tribal ICWA Rights: Indian Child, Notice, Intervention </vt:lpstr>
      <vt:lpstr>How are decisions made about transfer - intervening – monitoring?</vt:lpstr>
      <vt:lpstr>PowerPoint Presentation</vt:lpstr>
      <vt:lpstr>ICWA Rights Considerations:</vt:lpstr>
      <vt:lpstr>Legal Process Avoid unnecessary removal, overly long stays in foster care, and trauma to families.</vt:lpstr>
      <vt:lpstr>PowerPoint Presentation</vt:lpstr>
    </vt:vector>
  </TitlesOfParts>
  <Company>Casey Family Programs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we go from here? ICWA after Haaland v. Brackeen</dc:title>
  <dc:creator>Sheldon Spotted Elk</dc:creator>
  <cp:lastModifiedBy>Sheldon Spotted Elk</cp:lastModifiedBy>
  <cp:revision>1</cp:revision>
  <dcterms:created xsi:type="dcterms:W3CDTF">2023-12-28T03:48:44Z</dcterms:created>
  <dcterms:modified xsi:type="dcterms:W3CDTF">2023-12-28T19:18:06Z</dcterms:modified>
</cp:coreProperties>
</file>