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4"/>
  </p:sldMasterIdLst>
  <p:notesMasterIdLst>
    <p:notesMasterId r:id="rId27"/>
  </p:notesMasterIdLst>
  <p:sldIdLst>
    <p:sldId id="256" r:id="rId5"/>
    <p:sldId id="284" r:id="rId6"/>
    <p:sldId id="341" r:id="rId7"/>
    <p:sldId id="276" r:id="rId8"/>
    <p:sldId id="258" r:id="rId9"/>
    <p:sldId id="277" r:id="rId10"/>
    <p:sldId id="288" r:id="rId11"/>
    <p:sldId id="282" r:id="rId12"/>
    <p:sldId id="352" r:id="rId13"/>
    <p:sldId id="279" r:id="rId14"/>
    <p:sldId id="359" r:id="rId15"/>
    <p:sldId id="296" r:id="rId16"/>
    <p:sldId id="278" r:id="rId17"/>
    <p:sldId id="351" r:id="rId18"/>
    <p:sldId id="355" r:id="rId19"/>
    <p:sldId id="356" r:id="rId20"/>
    <p:sldId id="358" r:id="rId21"/>
    <p:sldId id="281" r:id="rId22"/>
    <p:sldId id="259" r:id="rId23"/>
    <p:sldId id="357" r:id="rId24"/>
    <p:sldId id="267" r:id="rId25"/>
    <p:sldId id="34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5226" autoAdjust="0"/>
  </p:normalViewPr>
  <p:slideViewPr>
    <p:cSldViewPr snapToGrid="0">
      <p:cViewPr varScale="1">
        <p:scale>
          <a:sx n="114" d="100"/>
          <a:sy n="114" d="100"/>
        </p:scale>
        <p:origin x="474" y="13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6CE308-8512-411A-921D-A6A3B08B08D3}" type="doc">
      <dgm:prSet loTypeId="urn:microsoft.com/office/officeart/2005/8/layout/process4" loCatId="process" qsTypeId="urn:microsoft.com/office/officeart/2005/8/quickstyle/simple5" qsCatId="simple" csTypeId="urn:microsoft.com/office/officeart/2005/8/colors/accent3_2" csCatId="accent3"/>
      <dgm:spPr/>
      <dgm:t>
        <a:bodyPr/>
        <a:lstStyle/>
        <a:p>
          <a:endParaRPr lang="en-US"/>
        </a:p>
      </dgm:t>
    </dgm:pt>
    <dgm:pt modelId="{0DC9A571-FCDE-4DE5-858D-2946EA2E751E}">
      <dgm:prSet custT="1"/>
      <dgm:spPr/>
      <dgm:t>
        <a:bodyPr/>
        <a:lstStyle/>
        <a:p>
          <a:pPr algn="l"/>
          <a:r>
            <a:rPr lang="en-US" sz="2000" b="1" dirty="0"/>
            <a:t>Respect</a:t>
          </a:r>
          <a:r>
            <a:rPr lang="en-US" sz="2000" dirty="0"/>
            <a:t> is the key ingredient that holds the container for all restorative practices</a:t>
          </a:r>
          <a:r>
            <a:rPr lang="en-US" sz="1300" dirty="0"/>
            <a:t>.</a:t>
          </a:r>
        </a:p>
      </dgm:t>
    </dgm:pt>
    <dgm:pt modelId="{7E5BC04E-23E4-415B-8B99-84B5EE0FA01F}" type="parTrans" cxnId="{9D9C4778-5A43-46B7-BBE9-B96B8AC770EE}">
      <dgm:prSet/>
      <dgm:spPr/>
      <dgm:t>
        <a:bodyPr/>
        <a:lstStyle/>
        <a:p>
          <a:endParaRPr lang="en-US"/>
        </a:p>
      </dgm:t>
    </dgm:pt>
    <dgm:pt modelId="{AE028ED7-3293-40DC-A626-3A49C9BDD8E6}" type="sibTrans" cxnId="{9D9C4778-5A43-46B7-BBE9-B96B8AC770EE}">
      <dgm:prSet/>
      <dgm:spPr/>
      <dgm:t>
        <a:bodyPr/>
        <a:lstStyle/>
        <a:p>
          <a:endParaRPr lang="en-US"/>
        </a:p>
      </dgm:t>
    </dgm:pt>
    <dgm:pt modelId="{84C0AF20-85F3-47D6-9B45-FE6E6A3CB91D}">
      <dgm:prSet custT="1"/>
      <dgm:spPr/>
      <dgm:t>
        <a:bodyPr/>
        <a:lstStyle/>
        <a:p>
          <a:pPr algn="l"/>
          <a:r>
            <a:rPr lang="en-US" sz="2000" b="1" dirty="0"/>
            <a:t>Relationship</a:t>
          </a:r>
          <a:r>
            <a:rPr lang="en-US" sz="2000" dirty="0"/>
            <a:t> is a central tenet in maintaining a healthy organization community in which there is open communication, clear expectations and ongoing growth and learning.</a:t>
          </a:r>
        </a:p>
      </dgm:t>
    </dgm:pt>
    <dgm:pt modelId="{F8091CC4-A78F-4E21-B178-DC02E85044DA}" type="parTrans" cxnId="{311C59D0-E350-4DDF-8B09-4042E3158749}">
      <dgm:prSet/>
      <dgm:spPr/>
      <dgm:t>
        <a:bodyPr/>
        <a:lstStyle/>
        <a:p>
          <a:endParaRPr lang="en-US"/>
        </a:p>
      </dgm:t>
    </dgm:pt>
    <dgm:pt modelId="{91B42C15-9198-4085-940D-3CF93E34456D}" type="sibTrans" cxnId="{311C59D0-E350-4DDF-8B09-4042E3158749}">
      <dgm:prSet/>
      <dgm:spPr/>
      <dgm:t>
        <a:bodyPr/>
        <a:lstStyle/>
        <a:p>
          <a:endParaRPr lang="en-US"/>
        </a:p>
      </dgm:t>
    </dgm:pt>
    <dgm:pt modelId="{8C177B53-E64F-4DD8-B1EA-8ABAD38375BD}">
      <dgm:prSet custT="1"/>
      <dgm:spPr/>
      <dgm:t>
        <a:bodyPr/>
        <a:lstStyle/>
        <a:p>
          <a:r>
            <a:rPr lang="en-US" sz="2000" b="1" dirty="0"/>
            <a:t>Responsibility: </a:t>
          </a:r>
          <a:r>
            <a:rPr lang="en-US" sz="2000" dirty="0"/>
            <a:t>For restorative practices to be effective, personal and collective responsibility must be taken to create, care, and repair relationships</a:t>
          </a:r>
          <a:r>
            <a:rPr lang="en-US" sz="1300" dirty="0"/>
            <a:t>.</a:t>
          </a:r>
        </a:p>
      </dgm:t>
    </dgm:pt>
    <dgm:pt modelId="{3A50E819-0436-43E8-BA82-3CE0B8435FC4}" type="parTrans" cxnId="{558AED05-7BBB-4B4A-A962-C9A5D948A3BD}">
      <dgm:prSet/>
      <dgm:spPr/>
      <dgm:t>
        <a:bodyPr/>
        <a:lstStyle/>
        <a:p>
          <a:endParaRPr lang="en-US"/>
        </a:p>
      </dgm:t>
    </dgm:pt>
    <dgm:pt modelId="{E8A1E83C-4D6A-4E89-90A6-F61839F8B998}" type="sibTrans" cxnId="{558AED05-7BBB-4B4A-A962-C9A5D948A3BD}">
      <dgm:prSet/>
      <dgm:spPr/>
      <dgm:t>
        <a:bodyPr/>
        <a:lstStyle/>
        <a:p>
          <a:endParaRPr lang="en-US"/>
        </a:p>
      </dgm:t>
    </dgm:pt>
    <dgm:pt modelId="{35D7587B-7DDE-4DFC-BFAC-EA8148E7246F}">
      <dgm:prSet custT="1"/>
      <dgm:spPr/>
      <dgm:t>
        <a:bodyPr/>
        <a:lstStyle/>
        <a:p>
          <a:r>
            <a:rPr lang="en-US" sz="2000" b="1" dirty="0"/>
            <a:t>Restore: </a:t>
          </a:r>
          <a:r>
            <a:rPr lang="en-US" sz="2000" dirty="0"/>
            <a:t>Built on the individual capacities and strengths of the person who caused harm</a:t>
          </a:r>
          <a:r>
            <a:rPr lang="en-US" sz="1300" dirty="0"/>
            <a:t>.</a:t>
          </a:r>
        </a:p>
      </dgm:t>
    </dgm:pt>
    <dgm:pt modelId="{7453F532-6A19-4DC4-8A00-8838DD1D05E2}" type="parTrans" cxnId="{1CBF37D9-ADEB-4239-8922-FDCA4A3CCD99}">
      <dgm:prSet/>
      <dgm:spPr/>
      <dgm:t>
        <a:bodyPr/>
        <a:lstStyle/>
        <a:p>
          <a:endParaRPr lang="en-US"/>
        </a:p>
      </dgm:t>
    </dgm:pt>
    <dgm:pt modelId="{47CF40AA-8078-46E4-B5AC-AE512FCB2387}" type="sibTrans" cxnId="{1CBF37D9-ADEB-4239-8922-FDCA4A3CCD99}">
      <dgm:prSet/>
      <dgm:spPr/>
      <dgm:t>
        <a:bodyPr/>
        <a:lstStyle/>
        <a:p>
          <a:endParaRPr lang="en-US"/>
        </a:p>
      </dgm:t>
    </dgm:pt>
    <dgm:pt modelId="{091D352C-0E64-4198-9F02-5BF16A9157E3}">
      <dgm:prSet custT="1"/>
      <dgm:spPr/>
      <dgm:t>
        <a:bodyPr/>
        <a:lstStyle/>
        <a:p>
          <a:r>
            <a:rPr lang="en-US" sz="1200" b="1" dirty="0"/>
            <a:t>- Ask Permission</a:t>
          </a:r>
        </a:p>
      </dgm:t>
    </dgm:pt>
    <dgm:pt modelId="{08D9195D-9CE7-45DA-AFFC-E6D8CB12E650}" type="parTrans" cxnId="{3B8BB858-3E62-4E15-9CFA-6A08DCC35002}">
      <dgm:prSet/>
      <dgm:spPr/>
      <dgm:t>
        <a:bodyPr/>
        <a:lstStyle/>
        <a:p>
          <a:endParaRPr lang="en-US"/>
        </a:p>
      </dgm:t>
    </dgm:pt>
    <dgm:pt modelId="{9C4720BD-1130-43AD-9C95-62FE9A611D61}" type="sibTrans" cxnId="{3B8BB858-3E62-4E15-9CFA-6A08DCC35002}">
      <dgm:prSet/>
      <dgm:spPr/>
      <dgm:t>
        <a:bodyPr/>
        <a:lstStyle/>
        <a:p>
          <a:endParaRPr lang="en-US"/>
        </a:p>
      </dgm:t>
    </dgm:pt>
    <dgm:pt modelId="{AAD8500C-B8DF-4D95-B285-67FD21BAD589}">
      <dgm:prSet custT="1"/>
      <dgm:spPr/>
      <dgm:t>
        <a:bodyPr/>
        <a:lstStyle/>
        <a:p>
          <a:r>
            <a:rPr lang="en-US" sz="1100" b="1" dirty="0"/>
            <a:t>- Express Respect for the Person and Relationship</a:t>
          </a:r>
        </a:p>
      </dgm:t>
    </dgm:pt>
    <dgm:pt modelId="{8A3DEA78-4B4C-4A24-9CB9-50C90E148E02}" type="parTrans" cxnId="{2919D93B-207A-4593-9EB7-25D5723A502D}">
      <dgm:prSet/>
      <dgm:spPr/>
      <dgm:t>
        <a:bodyPr/>
        <a:lstStyle/>
        <a:p>
          <a:endParaRPr lang="en-US"/>
        </a:p>
      </dgm:t>
    </dgm:pt>
    <dgm:pt modelId="{0D7DB6DD-4F10-4A25-A8B3-29B93E11C3BC}" type="sibTrans" cxnId="{2919D93B-207A-4593-9EB7-25D5723A502D}">
      <dgm:prSet/>
      <dgm:spPr/>
      <dgm:t>
        <a:bodyPr/>
        <a:lstStyle/>
        <a:p>
          <a:endParaRPr lang="en-US"/>
        </a:p>
      </dgm:t>
    </dgm:pt>
    <dgm:pt modelId="{2AE0617C-53A1-4E43-B512-C74F13B1AE62}">
      <dgm:prSet custT="1"/>
      <dgm:spPr/>
      <dgm:t>
        <a:bodyPr/>
        <a:lstStyle/>
        <a:p>
          <a:r>
            <a:rPr lang="en-US" sz="900" dirty="0"/>
            <a:t>- </a:t>
          </a:r>
          <a:r>
            <a:rPr lang="en-US" sz="1200" b="1" dirty="0"/>
            <a:t>Identify the Harm </a:t>
          </a:r>
        </a:p>
      </dgm:t>
    </dgm:pt>
    <dgm:pt modelId="{5B3599EA-2B3C-4B8C-AA6B-BCB8530A4F64}" type="parTrans" cxnId="{4B1E0307-9F36-4438-90BB-36815DF0A7B2}">
      <dgm:prSet/>
      <dgm:spPr/>
      <dgm:t>
        <a:bodyPr/>
        <a:lstStyle/>
        <a:p>
          <a:endParaRPr lang="en-US"/>
        </a:p>
      </dgm:t>
    </dgm:pt>
    <dgm:pt modelId="{5C89B058-246A-44F7-AB07-2AA3F6DCF70E}" type="sibTrans" cxnId="{4B1E0307-9F36-4438-90BB-36815DF0A7B2}">
      <dgm:prSet/>
      <dgm:spPr/>
      <dgm:t>
        <a:bodyPr/>
        <a:lstStyle/>
        <a:p>
          <a:endParaRPr lang="en-US"/>
        </a:p>
      </dgm:t>
    </dgm:pt>
    <dgm:pt modelId="{95A5500B-2981-46EC-94CF-E136A4E4CB17}">
      <dgm:prSet custT="1"/>
      <dgm:spPr/>
      <dgm:t>
        <a:bodyPr/>
        <a:lstStyle/>
        <a:p>
          <a:r>
            <a:rPr lang="en-US" sz="900" b="1" dirty="0"/>
            <a:t>- </a:t>
          </a:r>
          <a:r>
            <a:rPr lang="en-US" sz="1200" b="1" dirty="0"/>
            <a:t>Identify Feelings with “I” statements</a:t>
          </a:r>
        </a:p>
      </dgm:t>
    </dgm:pt>
    <dgm:pt modelId="{F2D15CB8-EBA7-478F-BFE6-AAB33140A6BC}" type="parTrans" cxnId="{CE7C7A86-C4B6-4342-B86D-45D53240C64F}">
      <dgm:prSet/>
      <dgm:spPr/>
      <dgm:t>
        <a:bodyPr/>
        <a:lstStyle/>
        <a:p>
          <a:endParaRPr lang="en-US"/>
        </a:p>
      </dgm:t>
    </dgm:pt>
    <dgm:pt modelId="{FFADC9D2-80E0-49AB-839F-F133C8A2371D}" type="sibTrans" cxnId="{CE7C7A86-C4B6-4342-B86D-45D53240C64F}">
      <dgm:prSet/>
      <dgm:spPr/>
      <dgm:t>
        <a:bodyPr/>
        <a:lstStyle/>
        <a:p>
          <a:endParaRPr lang="en-US"/>
        </a:p>
      </dgm:t>
    </dgm:pt>
    <dgm:pt modelId="{8183A93A-4AEC-4CB2-8094-F8ACCEB93091}">
      <dgm:prSet custT="1"/>
      <dgm:spPr/>
      <dgm:t>
        <a:bodyPr/>
        <a:lstStyle/>
        <a:p>
          <a:r>
            <a:rPr lang="en-US" sz="900" b="1" dirty="0"/>
            <a:t>- Identify Agreements to move towards restoration</a:t>
          </a:r>
        </a:p>
      </dgm:t>
    </dgm:pt>
    <dgm:pt modelId="{370B6165-FBE0-4FF3-A3B0-7A411085CED5}" type="parTrans" cxnId="{C887D477-FE1D-4CBB-8370-B65B66063BC6}">
      <dgm:prSet/>
      <dgm:spPr/>
      <dgm:t>
        <a:bodyPr/>
        <a:lstStyle/>
        <a:p>
          <a:endParaRPr lang="en-US"/>
        </a:p>
      </dgm:t>
    </dgm:pt>
    <dgm:pt modelId="{5CDB3A1F-57A2-4CC4-B19C-52C609D6D8B6}" type="sibTrans" cxnId="{C887D477-FE1D-4CBB-8370-B65B66063BC6}">
      <dgm:prSet/>
      <dgm:spPr/>
      <dgm:t>
        <a:bodyPr/>
        <a:lstStyle/>
        <a:p>
          <a:endParaRPr lang="en-US"/>
        </a:p>
      </dgm:t>
    </dgm:pt>
    <dgm:pt modelId="{4E58AE2D-C1A4-4AEF-A5CA-2D38240C4C73}" type="pres">
      <dgm:prSet presAssocID="{5E6CE308-8512-411A-921D-A6A3B08B08D3}" presName="Name0" presStyleCnt="0">
        <dgm:presLayoutVars>
          <dgm:dir/>
          <dgm:animLvl val="lvl"/>
          <dgm:resizeHandles val="exact"/>
        </dgm:presLayoutVars>
      </dgm:prSet>
      <dgm:spPr/>
    </dgm:pt>
    <dgm:pt modelId="{36F6CBDE-8AC7-46A3-A83C-876E51C2A4B6}" type="pres">
      <dgm:prSet presAssocID="{35D7587B-7DDE-4DFC-BFAC-EA8148E7246F}" presName="boxAndChildren" presStyleCnt="0"/>
      <dgm:spPr/>
    </dgm:pt>
    <dgm:pt modelId="{C4AF89FC-BA49-4A34-8296-48C03CFD7349}" type="pres">
      <dgm:prSet presAssocID="{35D7587B-7DDE-4DFC-BFAC-EA8148E7246F}" presName="parentTextBox" presStyleLbl="node1" presStyleIdx="0" presStyleCnt="4"/>
      <dgm:spPr/>
    </dgm:pt>
    <dgm:pt modelId="{1213AB26-8231-42A8-AD8D-7E270CAED3E7}" type="pres">
      <dgm:prSet presAssocID="{35D7587B-7DDE-4DFC-BFAC-EA8148E7246F}" presName="entireBox" presStyleLbl="node1" presStyleIdx="0" presStyleCnt="4"/>
      <dgm:spPr/>
    </dgm:pt>
    <dgm:pt modelId="{B09A6721-C1C0-4AA8-8AB2-F967475336BC}" type="pres">
      <dgm:prSet presAssocID="{35D7587B-7DDE-4DFC-BFAC-EA8148E7246F}" presName="descendantBox" presStyleCnt="0"/>
      <dgm:spPr/>
    </dgm:pt>
    <dgm:pt modelId="{4E5046B7-F7DB-4F7D-A5AE-C03451B2E1EA}" type="pres">
      <dgm:prSet presAssocID="{091D352C-0E64-4198-9F02-5BF16A9157E3}" presName="childTextBox" presStyleLbl="fgAccFollowNode1" presStyleIdx="0" presStyleCnt="5">
        <dgm:presLayoutVars>
          <dgm:bulletEnabled val="1"/>
        </dgm:presLayoutVars>
      </dgm:prSet>
      <dgm:spPr/>
    </dgm:pt>
    <dgm:pt modelId="{64E2602D-23C5-4DFE-A6C8-AB5324B1E963}" type="pres">
      <dgm:prSet presAssocID="{AAD8500C-B8DF-4D95-B285-67FD21BAD589}" presName="childTextBox" presStyleLbl="fgAccFollowNode1" presStyleIdx="1" presStyleCnt="5">
        <dgm:presLayoutVars>
          <dgm:bulletEnabled val="1"/>
        </dgm:presLayoutVars>
      </dgm:prSet>
      <dgm:spPr/>
    </dgm:pt>
    <dgm:pt modelId="{1D012218-94A8-4A16-80B7-EC438FE82106}" type="pres">
      <dgm:prSet presAssocID="{2AE0617C-53A1-4E43-B512-C74F13B1AE62}" presName="childTextBox" presStyleLbl="fgAccFollowNode1" presStyleIdx="2" presStyleCnt="5">
        <dgm:presLayoutVars>
          <dgm:bulletEnabled val="1"/>
        </dgm:presLayoutVars>
      </dgm:prSet>
      <dgm:spPr/>
    </dgm:pt>
    <dgm:pt modelId="{E73F0634-242C-485C-8139-565C8DF7899C}" type="pres">
      <dgm:prSet presAssocID="{95A5500B-2981-46EC-94CF-E136A4E4CB17}" presName="childTextBox" presStyleLbl="fgAccFollowNode1" presStyleIdx="3" presStyleCnt="5">
        <dgm:presLayoutVars>
          <dgm:bulletEnabled val="1"/>
        </dgm:presLayoutVars>
      </dgm:prSet>
      <dgm:spPr/>
    </dgm:pt>
    <dgm:pt modelId="{AFD9B31D-C730-4453-BE62-2F054F45D051}" type="pres">
      <dgm:prSet presAssocID="{8183A93A-4AEC-4CB2-8094-F8ACCEB93091}" presName="childTextBox" presStyleLbl="fgAccFollowNode1" presStyleIdx="4" presStyleCnt="5">
        <dgm:presLayoutVars>
          <dgm:bulletEnabled val="1"/>
        </dgm:presLayoutVars>
      </dgm:prSet>
      <dgm:spPr/>
    </dgm:pt>
    <dgm:pt modelId="{82C1C267-4351-4A39-BE34-AF6C9E13E37C}" type="pres">
      <dgm:prSet presAssocID="{E8A1E83C-4D6A-4E89-90A6-F61839F8B998}" presName="sp" presStyleCnt="0"/>
      <dgm:spPr/>
    </dgm:pt>
    <dgm:pt modelId="{B832C159-D87C-480D-BEF5-375B9C2D1629}" type="pres">
      <dgm:prSet presAssocID="{8C177B53-E64F-4DD8-B1EA-8ABAD38375BD}" presName="arrowAndChildren" presStyleCnt="0"/>
      <dgm:spPr/>
    </dgm:pt>
    <dgm:pt modelId="{E0A63F0F-1851-4ECE-A3B5-E0ECD46185BD}" type="pres">
      <dgm:prSet presAssocID="{8C177B53-E64F-4DD8-B1EA-8ABAD38375BD}" presName="parentTextArrow" presStyleLbl="node1" presStyleIdx="1" presStyleCnt="4" custLinFactNeighborX="-311"/>
      <dgm:spPr/>
    </dgm:pt>
    <dgm:pt modelId="{53F4B762-3422-4BFC-8362-884670D43C02}" type="pres">
      <dgm:prSet presAssocID="{91B42C15-9198-4085-940D-3CF93E34456D}" presName="sp" presStyleCnt="0"/>
      <dgm:spPr/>
    </dgm:pt>
    <dgm:pt modelId="{4F943E8C-E74D-462D-82E9-DA94C4B56202}" type="pres">
      <dgm:prSet presAssocID="{84C0AF20-85F3-47D6-9B45-FE6E6A3CB91D}" presName="arrowAndChildren" presStyleCnt="0"/>
      <dgm:spPr/>
    </dgm:pt>
    <dgm:pt modelId="{44EE9865-F607-4EC8-A923-78555FEC8B66}" type="pres">
      <dgm:prSet presAssocID="{84C0AF20-85F3-47D6-9B45-FE6E6A3CB91D}" presName="parentTextArrow" presStyleLbl="node1" presStyleIdx="2" presStyleCnt="4"/>
      <dgm:spPr/>
    </dgm:pt>
    <dgm:pt modelId="{1412EBC2-7921-4867-837A-5BBA3929D809}" type="pres">
      <dgm:prSet presAssocID="{AE028ED7-3293-40DC-A626-3A49C9BDD8E6}" presName="sp" presStyleCnt="0"/>
      <dgm:spPr/>
    </dgm:pt>
    <dgm:pt modelId="{12F6DC5D-5055-44A5-904E-60F401DE232B}" type="pres">
      <dgm:prSet presAssocID="{0DC9A571-FCDE-4DE5-858D-2946EA2E751E}" presName="arrowAndChildren" presStyleCnt="0"/>
      <dgm:spPr/>
    </dgm:pt>
    <dgm:pt modelId="{15801F92-2789-4AB7-BB77-492D960057F5}" type="pres">
      <dgm:prSet presAssocID="{0DC9A571-FCDE-4DE5-858D-2946EA2E751E}" presName="parentTextArrow" presStyleLbl="node1" presStyleIdx="3" presStyleCnt="4"/>
      <dgm:spPr/>
    </dgm:pt>
  </dgm:ptLst>
  <dgm:cxnLst>
    <dgm:cxn modelId="{558AED05-7BBB-4B4A-A962-C9A5D948A3BD}" srcId="{5E6CE308-8512-411A-921D-A6A3B08B08D3}" destId="{8C177B53-E64F-4DD8-B1EA-8ABAD38375BD}" srcOrd="2" destOrd="0" parTransId="{3A50E819-0436-43E8-BA82-3CE0B8435FC4}" sibTransId="{E8A1E83C-4D6A-4E89-90A6-F61839F8B998}"/>
    <dgm:cxn modelId="{4B1E0307-9F36-4438-90BB-36815DF0A7B2}" srcId="{35D7587B-7DDE-4DFC-BFAC-EA8148E7246F}" destId="{2AE0617C-53A1-4E43-B512-C74F13B1AE62}" srcOrd="2" destOrd="0" parTransId="{5B3599EA-2B3C-4B8C-AA6B-BCB8530A4F64}" sibTransId="{5C89B058-246A-44F7-AB07-2AA3F6DCF70E}"/>
    <dgm:cxn modelId="{BE50C321-983C-4020-A152-2041A9FA154D}" type="presOf" srcId="{95A5500B-2981-46EC-94CF-E136A4E4CB17}" destId="{E73F0634-242C-485C-8139-565C8DF7899C}" srcOrd="0" destOrd="0" presId="urn:microsoft.com/office/officeart/2005/8/layout/process4"/>
    <dgm:cxn modelId="{9C35A623-5134-4D12-A386-951A82C5791A}" type="presOf" srcId="{8183A93A-4AEC-4CB2-8094-F8ACCEB93091}" destId="{AFD9B31D-C730-4453-BE62-2F054F45D051}" srcOrd="0" destOrd="0" presId="urn:microsoft.com/office/officeart/2005/8/layout/process4"/>
    <dgm:cxn modelId="{2919D93B-207A-4593-9EB7-25D5723A502D}" srcId="{35D7587B-7DDE-4DFC-BFAC-EA8148E7246F}" destId="{AAD8500C-B8DF-4D95-B285-67FD21BAD589}" srcOrd="1" destOrd="0" parTransId="{8A3DEA78-4B4C-4A24-9CB9-50C90E148E02}" sibTransId="{0D7DB6DD-4F10-4A25-A8B3-29B93E11C3BC}"/>
    <dgm:cxn modelId="{CE652F4E-136F-425A-B061-3F3BD765684A}" type="presOf" srcId="{35D7587B-7DDE-4DFC-BFAC-EA8148E7246F}" destId="{1213AB26-8231-42A8-AD8D-7E270CAED3E7}" srcOrd="1" destOrd="0" presId="urn:microsoft.com/office/officeart/2005/8/layout/process4"/>
    <dgm:cxn modelId="{C887D477-FE1D-4CBB-8370-B65B66063BC6}" srcId="{35D7587B-7DDE-4DFC-BFAC-EA8148E7246F}" destId="{8183A93A-4AEC-4CB2-8094-F8ACCEB93091}" srcOrd="4" destOrd="0" parTransId="{370B6165-FBE0-4FF3-A3B0-7A411085CED5}" sibTransId="{5CDB3A1F-57A2-4CC4-B19C-52C609D6D8B6}"/>
    <dgm:cxn modelId="{9D9C4778-5A43-46B7-BBE9-B96B8AC770EE}" srcId="{5E6CE308-8512-411A-921D-A6A3B08B08D3}" destId="{0DC9A571-FCDE-4DE5-858D-2946EA2E751E}" srcOrd="0" destOrd="0" parTransId="{7E5BC04E-23E4-415B-8B99-84B5EE0FA01F}" sibTransId="{AE028ED7-3293-40DC-A626-3A49C9BDD8E6}"/>
    <dgm:cxn modelId="{3B8BB858-3E62-4E15-9CFA-6A08DCC35002}" srcId="{35D7587B-7DDE-4DFC-BFAC-EA8148E7246F}" destId="{091D352C-0E64-4198-9F02-5BF16A9157E3}" srcOrd="0" destOrd="0" parTransId="{08D9195D-9CE7-45DA-AFFC-E6D8CB12E650}" sibTransId="{9C4720BD-1130-43AD-9C95-62FE9A611D61}"/>
    <dgm:cxn modelId="{D0B3C87D-1716-4341-80C0-62E64D7A89B2}" type="presOf" srcId="{AAD8500C-B8DF-4D95-B285-67FD21BAD589}" destId="{64E2602D-23C5-4DFE-A6C8-AB5324B1E963}" srcOrd="0" destOrd="0" presId="urn:microsoft.com/office/officeart/2005/8/layout/process4"/>
    <dgm:cxn modelId="{CE7C7A86-C4B6-4342-B86D-45D53240C64F}" srcId="{35D7587B-7DDE-4DFC-BFAC-EA8148E7246F}" destId="{95A5500B-2981-46EC-94CF-E136A4E4CB17}" srcOrd="3" destOrd="0" parTransId="{F2D15CB8-EBA7-478F-BFE6-AAB33140A6BC}" sibTransId="{FFADC9D2-80E0-49AB-839F-F133C8A2371D}"/>
    <dgm:cxn modelId="{36CCBE8B-7753-4387-9355-76E14C233B96}" type="presOf" srcId="{8C177B53-E64F-4DD8-B1EA-8ABAD38375BD}" destId="{E0A63F0F-1851-4ECE-A3B5-E0ECD46185BD}" srcOrd="0" destOrd="0" presId="urn:microsoft.com/office/officeart/2005/8/layout/process4"/>
    <dgm:cxn modelId="{B6101C8C-1DFB-4531-BA61-7131E44D075F}" type="presOf" srcId="{5E6CE308-8512-411A-921D-A6A3B08B08D3}" destId="{4E58AE2D-C1A4-4AEF-A5CA-2D38240C4C73}" srcOrd="0" destOrd="0" presId="urn:microsoft.com/office/officeart/2005/8/layout/process4"/>
    <dgm:cxn modelId="{614A4D97-7FC2-4112-953C-0B82042CD697}" type="presOf" srcId="{091D352C-0E64-4198-9F02-5BF16A9157E3}" destId="{4E5046B7-F7DB-4F7D-A5AE-C03451B2E1EA}" srcOrd="0" destOrd="0" presId="urn:microsoft.com/office/officeart/2005/8/layout/process4"/>
    <dgm:cxn modelId="{0752A299-1ABC-46CC-8D35-A7A9334AE67B}" type="presOf" srcId="{0DC9A571-FCDE-4DE5-858D-2946EA2E751E}" destId="{15801F92-2789-4AB7-BB77-492D960057F5}" srcOrd="0" destOrd="0" presId="urn:microsoft.com/office/officeart/2005/8/layout/process4"/>
    <dgm:cxn modelId="{CD1C389C-3E4F-4B20-B6CB-5B56C2D7136E}" type="presOf" srcId="{35D7587B-7DDE-4DFC-BFAC-EA8148E7246F}" destId="{C4AF89FC-BA49-4A34-8296-48C03CFD7349}" srcOrd="0" destOrd="0" presId="urn:microsoft.com/office/officeart/2005/8/layout/process4"/>
    <dgm:cxn modelId="{311C59D0-E350-4DDF-8B09-4042E3158749}" srcId="{5E6CE308-8512-411A-921D-A6A3B08B08D3}" destId="{84C0AF20-85F3-47D6-9B45-FE6E6A3CB91D}" srcOrd="1" destOrd="0" parTransId="{F8091CC4-A78F-4E21-B178-DC02E85044DA}" sibTransId="{91B42C15-9198-4085-940D-3CF93E34456D}"/>
    <dgm:cxn modelId="{1CBF37D9-ADEB-4239-8922-FDCA4A3CCD99}" srcId="{5E6CE308-8512-411A-921D-A6A3B08B08D3}" destId="{35D7587B-7DDE-4DFC-BFAC-EA8148E7246F}" srcOrd="3" destOrd="0" parTransId="{7453F532-6A19-4DC4-8A00-8838DD1D05E2}" sibTransId="{47CF40AA-8078-46E4-B5AC-AE512FCB2387}"/>
    <dgm:cxn modelId="{C7B2D5E3-759D-4CC2-ADEC-FCE408126F89}" type="presOf" srcId="{84C0AF20-85F3-47D6-9B45-FE6E6A3CB91D}" destId="{44EE9865-F607-4EC8-A923-78555FEC8B66}" srcOrd="0" destOrd="0" presId="urn:microsoft.com/office/officeart/2005/8/layout/process4"/>
    <dgm:cxn modelId="{A25980F2-96D9-441C-BD8C-74DCDC57E77E}" type="presOf" srcId="{2AE0617C-53A1-4E43-B512-C74F13B1AE62}" destId="{1D012218-94A8-4A16-80B7-EC438FE82106}" srcOrd="0" destOrd="0" presId="urn:microsoft.com/office/officeart/2005/8/layout/process4"/>
    <dgm:cxn modelId="{475A0023-745D-4865-B398-A0B31AF4C190}" type="presParOf" srcId="{4E58AE2D-C1A4-4AEF-A5CA-2D38240C4C73}" destId="{36F6CBDE-8AC7-46A3-A83C-876E51C2A4B6}" srcOrd="0" destOrd="0" presId="urn:microsoft.com/office/officeart/2005/8/layout/process4"/>
    <dgm:cxn modelId="{91513C34-71FB-493F-BD1A-84834D2F4854}" type="presParOf" srcId="{36F6CBDE-8AC7-46A3-A83C-876E51C2A4B6}" destId="{C4AF89FC-BA49-4A34-8296-48C03CFD7349}" srcOrd="0" destOrd="0" presId="urn:microsoft.com/office/officeart/2005/8/layout/process4"/>
    <dgm:cxn modelId="{9C784661-6D1E-4651-9C45-3A250041A93C}" type="presParOf" srcId="{36F6CBDE-8AC7-46A3-A83C-876E51C2A4B6}" destId="{1213AB26-8231-42A8-AD8D-7E270CAED3E7}" srcOrd="1" destOrd="0" presId="urn:microsoft.com/office/officeart/2005/8/layout/process4"/>
    <dgm:cxn modelId="{CA48BCC4-689F-4EF2-855B-94D7AF481585}" type="presParOf" srcId="{36F6CBDE-8AC7-46A3-A83C-876E51C2A4B6}" destId="{B09A6721-C1C0-4AA8-8AB2-F967475336BC}" srcOrd="2" destOrd="0" presId="urn:microsoft.com/office/officeart/2005/8/layout/process4"/>
    <dgm:cxn modelId="{E9803154-64FB-4F30-954C-00186DB8A3F4}" type="presParOf" srcId="{B09A6721-C1C0-4AA8-8AB2-F967475336BC}" destId="{4E5046B7-F7DB-4F7D-A5AE-C03451B2E1EA}" srcOrd="0" destOrd="0" presId="urn:microsoft.com/office/officeart/2005/8/layout/process4"/>
    <dgm:cxn modelId="{6FC09993-3BE6-401A-906A-D59E8BA270EF}" type="presParOf" srcId="{B09A6721-C1C0-4AA8-8AB2-F967475336BC}" destId="{64E2602D-23C5-4DFE-A6C8-AB5324B1E963}" srcOrd="1" destOrd="0" presId="urn:microsoft.com/office/officeart/2005/8/layout/process4"/>
    <dgm:cxn modelId="{4C324107-51CD-49B0-A8FC-A2E9997BAD9E}" type="presParOf" srcId="{B09A6721-C1C0-4AA8-8AB2-F967475336BC}" destId="{1D012218-94A8-4A16-80B7-EC438FE82106}" srcOrd="2" destOrd="0" presId="urn:microsoft.com/office/officeart/2005/8/layout/process4"/>
    <dgm:cxn modelId="{059E3301-FD3F-43CD-84EF-A027ED1B8B08}" type="presParOf" srcId="{B09A6721-C1C0-4AA8-8AB2-F967475336BC}" destId="{E73F0634-242C-485C-8139-565C8DF7899C}" srcOrd="3" destOrd="0" presId="urn:microsoft.com/office/officeart/2005/8/layout/process4"/>
    <dgm:cxn modelId="{A0D32C9F-FACB-4785-AA71-C9077F889C5D}" type="presParOf" srcId="{B09A6721-C1C0-4AA8-8AB2-F967475336BC}" destId="{AFD9B31D-C730-4453-BE62-2F054F45D051}" srcOrd="4" destOrd="0" presId="urn:microsoft.com/office/officeart/2005/8/layout/process4"/>
    <dgm:cxn modelId="{5EE5F383-2CA5-4BDA-8632-8EBE7B7F063C}" type="presParOf" srcId="{4E58AE2D-C1A4-4AEF-A5CA-2D38240C4C73}" destId="{82C1C267-4351-4A39-BE34-AF6C9E13E37C}" srcOrd="1" destOrd="0" presId="urn:microsoft.com/office/officeart/2005/8/layout/process4"/>
    <dgm:cxn modelId="{30E9DA29-2B25-4B1C-90C5-6E8AAD3F077F}" type="presParOf" srcId="{4E58AE2D-C1A4-4AEF-A5CA-2D38240C4C73}" destId="{B832C159-D87C-480D-BEF5-375B9C2D1629}" srcOrd="2" destOrd="0" presId="urn:microsoft.com/office/officeart/2005/8/layout/process4"/>
    <dgm:cxn modelId="{66FCEB00-C54A-4593-87AB-F803F0D83EA5}" type="presParOf" srcId="{B832C159-D87C-480D-BEF5-375B9C2D1629}" destId="{E0A63F0F-1851-4ECE-A3B5-E0ECD46185BD}" srcOrd="0" destOrd="0" presId="urn:microsoft.com/office/officeart/2005/8/layout/process4"/>
    <dgm:cxn modelId="{A717FB9A-77AF-4A86-BC18-3B17561BBF8A}" type="presParOf" srcId="{4E58AE2D-C1A4-4AEF-A5CA-2D38240C4C73}" destId="{53F4B762-3422-4BFC-8362-884670D43C02}" srcOrd="3" destOrd="0" presId="urn:microsoft.com/office/officeart/2005/8/layout/process4"/>
    <dgm:cxn modelId="{F38BAA63-CBFB-43F3-A32D-3BCA908DFAB9}" type="presParOf" srcId="{4E58AE2D-C1A4-4AEF-A5CA-2D38240C4C73}" destId="{4F943E8C-E74D-462D-82E9-DA94C4B56202}" srcOrd="4" destOrd="0" presId="urn:microsoft.com/office/officeart/2005/8/layout/process4"/>
    <dgm:cxn modelId="{B76CA366-CE6E-4E21-B8A0-336505DD9505}" type="presParOf" srcId="{4F943E8C-E74D-462D-82E9-DA94C4B56202}" destId="{44EE9865-F607-4EC8-A923-78555FEC8B66}" srcOrd="0" destOrd="0" presId="urn:microsoft.com/office/officeart/2005/8/layout/process4"/>
    <dgm:cxn modelId="{62F3F699-CF3D-4B9C-B49E-9A4F13F5A020}" type="presParOf" srcId="{4E58AE2D-C1A4-4AEF-A5CA-2D38240C4C73}" destId="{1412EBC2-7921-4867-837A-5BBA3929D809}" srcOrd="5" destOrd="0" presId="urn:microsoft.com/office/officeart/2005/8/layout/process4"/>
    <dgm:cxn modelId="{4075EE0E-71B4-4E61-80B6-4C41245C2E16}" type="presParOf" srcId="{4E58AE2D-C1A4-4AEF-A5CA-2D38240C4C73}" destId="{12F6DC5D-5055-44A5-904E-60F401DE232B}" srcOrd="6" destOrd="0" presId="urn:microsoft.com/office/officeart/2005/8/layout/process4"/>
    <dgm:cxn modelId="{3F6DB60D-25B4-49EA-A2EF-BED123050742}" type="presParOf" srcId="{12F6DC5D-5055-44A5-904E-60F401DE232B}" destId="{15801F92-2789-4AB7-BB77-492D960057F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4AB840-BBFD-4443-B583-DC5BF3C72C8B}" type="doc">
      <dgm:prSet loTypeId="urn:microsoft.com/office/officeart/2008/layout/LinedList" loCatId="list" qsTypeId="urn:microsoft.com/office/officeart/2005/8/quickstyle/simple5" qsCatId="simple" csTypeId="urn:microsoft.com/office/officeart/2005/8/colors/accent3_2" csCatId="accent3" phldr="1"/>
      <dgm:spPr/>
      <dgm:t>
        <a:bodyPr/>
        <a:lstStyle/>
        <a:p>
          <a:endParaRPr lang="en-US"/>
        </a:p>
      </dgm:t>
    </dgm:pt>
    <dgm:pt modelId="{9D7939DB-0C94-490C-80D3-CF40BB03FC62}">
      <dgm:prSet custT="1"/>
      <dgm:spPr/>
      <dgm:t>
        <a:bodyPr/>
        <a:lstStyle/>
        <a:p>
          <a:r>
            <a:rPr lang="en-US" sz="2000" b="1" dirty="0">
              <a:solidFill>
                <a:schemeClr val="bg1"/>
              </a:solidFill>
              <a:latin typeface="+mn-lt"/>
            </a:rPr>
            <a:t>TIME</a:t>
          </a:r>
          <a:r>
            <a:rPr lang="en-US" sz="2000" dirty="0">
              <a:solidFill>
                <a:schemeClr val="bg1"/>
              </a:solidFill>
              <a:latin typeface="+mn-lt"/>
            </a:rPr>
            <a:t> </a:t>
          </a:r>
        </a:p>
      </dgm:t>
    </dgm:pt>
    <dgm:pt modelId="{D628A3A7-5CA8-46D2-90A9-6D759D7A6D1D}" type="parTrans" cxnId="{E4368A1F-A112-4710-B696-8B7DBA5556AA}">
      <dgm:prSet/>
      <dgm:spPr/>
      <dgm:t>
        <a:bodyPr/>
        <a:lstStyle/>
        <a:p>
          <a:endParaRPr lang="en-US"/>
        </a:p>
      </dgm:t>
    </dgm:pt>
    <dgm:pt modelId="{93E7D1E8-2FA2-44D3-9242-AC0A384D8841}" type="sibTrans" cxnId="{E4368A1F-A112-4710-B696-8B7DBA5556AA}">
      <dgm:prSet/>
      <dgm:spPr/>
      <dgm:t>
        <a:bodyPr/>
        <a:lstStyle/>
        <a:p>
          <a:endParaRPr lang="en-US"/>
        </a:p>
      </dgm:t>
    </dgm:pt>
    <dgm:pt modelId="{EA03921D-B3EA-49EC-95E3-DC4CB7574BAE}">
      <dgm:prSet custT="1"/>
      <dgm:spPr/>
      <dgm:t>
        <a:bodyPr/>
        <a:lstStyle/>
        <a:p>
          <a:r>
            <a:rPr lang="en-US" sz="1800" b="1" dirty="0">
              <a:solidFill>
                <a:schemeClr val="bg1"/>
              </a:solidFill>
              <a:latin typeface="+mn-lt"/>
            </a:rPr>
            <a:t>Environment </a:t>
          </a:r>
        </a:p>
      </dgm:t>
    </dgm:pt>
    <dgm:pt modelId="{5D5DE270-AA82-48D7-8642-9065F4907B98}" type="parTrans" cxnId="{6C13AB9F-E058-4F74-8CDA-3C38F21EE621}">
      <dgm:prSet/>
      <dgm:spPr/>
      <dgm:t>
        <a:bodyPr/>
        <a:lstStyle/>
        <a:p>
          <a:endParaRPr lang="en-US"/>
        </a:p>
      </dgm:t>
    </dgm:pt>
    <dgm:pt modelId="{527DCC24-B243-42C3-A220-B0A5EF388FBC}" type="sibTrans" cxnId="{6C13AB9F-E058-4F74-8CDA-3C38F21EE621}">
      <dgm:prSet/>
      <dgm:spPr/>
      <dgm:t>
        <a:bodyPr/>
        <a:lstStyle/>
        <a:p>
          <a:endParaRPr lang="en-US"/>
        </a:p>
      </dgm:t>
    </dgm:pt>
    <dgm:pt modelId="{E01377EE-8BB1-411C-BC43-32DB9094C8BC}">
      <dgm:prSet custT="1"/>
      <dgm:spPr/>
      <dgm:t>
        <a:bodyPr/>
        <a:lstStyle/>
        <a:p>
          <a:r>
            <a:rPr lang="en-US" sz="1800" b="1" dirty="0">
              <a:solidFill>
                <a:schemeClr val="bg1"/>
              </a:solidFill>
              <a:latin typeface="+mn-lt"/>
            </a:rPr>
            <a:t>Policy/Language</a:t>
          </a:r>
        </a:p>
      </dgm:t>
    </dgm:pt>
    <dgm:pt modelId="{96C2264D-A54A-46D5-8362-1507E94E5F64}" type="parTrans" cxnId="{56EC1A1D-2534-4B20-BAE1-84D926E07C8E}">
      <dgm:prSet/>
      <dgm:spPr/>
      <dgm:t>
        <a:bodyPr/>
        <a:lstStyle/>
        <a:p>
          <a:endParaRPr lang="en-US"/>
        </a:p>
      </dgm:t>
    </dgm:pt>
    <dgm:pt modelId="{6B2F8525-CD10-4179-B4AE-0C027C166B8C}" type="sibTrans" cxnId="{56EC1A1D-2534-4B20-BAE1-84D926E07C8E}">
      <dgm:prSet/>
      <dgm:spPr/>
      <dgm:t>
        <a:bodyPr/>
        <a:lstStyle/>
        <a:p>
          <a:endParaRPr lang="en-US"/>
        </a:p>
      </dgm:t>
    </dgm:pt>
    <dgm:pt modelId="{98033C9C-832E-40DA-8783-B244F45C3E1A}">
      <dgm:prSet custT="1"/>
      <dgm:spPr/>
      <dgm:t>
        <a:bodyPr/>
        <a:lstStyle/>
        <a:p>
          <a:r>
            <a:rPr lang="en-US" sz="1800" b="1" dirty="0">
              <a:solidFill>
                <a:schemeClr val="bg1"/>
              </a:solidFill>
              <a:latin typeface="+mn-lt"/>
            </a:rPr>
            <a:t>Capacity Building </a:t>
          </a:r>
        </a:p>
      </dgm:t>
    </dgm:pt>
    <dgm:pt modelId="{DD013F78-60D0-4145-BC71-4868D741B14A}" type="parTrans" cxnId="{697EF588-57E1-4DFA-AE16-5ADF738761F1}">
      <dgm:prSet/>
      <dgm:spPr/>
      <dgm:t>
        <a:bodyPr/>
        <a:lstStyle/>
        <a:p>
          <a:endParaRPr lang="en-US"/>
        </a:p>
      </dgm:t>
    </dgm:pt>
    <dgm:pt modelId="{47EEDAC4-BA50-4BDA-948D-7CF840C2DE5D}" type="sibTrans" cxnId="{697EF588-57E1-4DFA-AE16-5ADF738761F1}">
      <dgm:prSet/>
      <dgm:spPr/>
      <dgm:t>
        <a:bodyPr/>
        <a:lstStyle/>
        <a:p>
          <a:endParaRPr lang="en-US"/>
        </a:p>
      </dgm:t>
    </dgm:pt>
    <dgm:pt modelId="{AD91FFB4-ACEE-4429-BFED-D80FF6974C17}">
      <dgm:prSet custT="1"/>
      <dgm:spPr/>
      <dgm:t>
        <a:bodyPr/>
        <a:lstStyle/>
        <a:p>
          <a:r>
            <a:rPr lang="en-US" sz="1800" b="1" dirty="0">
              <a:solidFill>
                <a:schemeClr val="bg1"/>
              </a:solidFill>
              <a:latin typeface="+mn-lt"/>
            </a:rPr>
            <a:t>Shared Leadership</a:t>
          </a:r>
        </a:p>
      </dgm:t>
    </dgm:pt>
    <dgm:pt modelId="{84A17AD1-A99F-418C-BC8E-DF194D339EFE}" type="parTrans" cxnId="{F5E5727E-6197-4F67-AECC-1EEF2171B0FA}">
      <dgm:prSet/>
      <dgm:spPr/>
      <dgm:t>
        <a:bodyPr/>
        <a:lstStyle/>
        <a:p>
          <a:endParaRPr lang="en-US"/>
        </a:p>
      </dgm:t>
    </dgm:pt>
    <dgm:pt modelId="{631C4209-214C-4145-A2F4-ECFBB7F28180}" type="sibTrans" cxnId="{F5E5727E-6197-4F67-AECC-1EEF2171B0FA}">
      <dgm:prSet/>
      <dgm:spPr/>
      <dgm:t>
        <a:bodyPr/>
        <a:lstStyle/>
        <a:p>
          <a:endParaRPr lang="en-US"/>
        </a:p>
      </dgm:t>
    </dgm:pt>
    <dgm:pt modelId="{9AA37BA8-1586-4AB5-AB76-61E9779B3600}">
      <dgm:prSet custT="1"/>
      <dgm:spPr/>
      <dgm:t>
        <a:bodyPr/>
        <a:lstStyle/>
        <a:p>
          <a:r>
            <a:rPr lang="en-US" sz="2000" b="1" dirty="0">
              <a:solidFill>
                <a:schemeClr val="bg1"/>
              </a:solidFill>
              <a:latin typeface="+mn-lt"/>
            </a:rPr>
            <a:t>RE</a:t>
          </a:r>
          <a:r>
            <a:rPr lang="en-US" sz="1800" b="1" dirty="0">
              <a:solidFill>
                <a:schemeClr val="bg1"/>
              </a:solidFill>
              <a:latin typeface="+mn-lt"/>
            </a:rPr>
            <a:t>-Allocation of Resources</a:t>
          </a:r>
        </a:p>
      </dgm:t>
    </dgm:pt>
    <dgm:pt modelId="{C84569D0-8FF0-45B7-BA79-A6EF1EB09918}" type="parTrans" cxnId="{AA1EAF2D-A584-4DB8-9CC7-B2F1649EB837}">
      <dgm:prSet/>
      <dgm:spPr/>
      <dgm:t>
        <a:bodyPr/>
        <a:lstStyle/>
        <a:p>
          <a:endParaRPr lang="en-US"/>
        </a:p>
      </dgm:t>
    </dgm:pt>
    <dgm:pt modelId="{5E722584-0513-4632-97B9-C6AAFEA280A4}" type="sibTrans" cxnId="{AA1EAF2D-A584-4DB8-9CC7-B2F1649EB837}">
      <dgm:prSet/>
      <dgm:spPr/>
      <dgm:t>
        <a:bodyPr/>
        <a:lstStyle/>
        <a:p>
          <a:endParaRPr lang="en-US"/>
        </a:p>
      </dgm:t>
    </dgm:pt>
    <dgm:pt modelId="{0FD05A34-7941-4A95-8B33-782F94AB13C3}">
      <dgm:prSet/>
      <dgm:spPr/>
      <dgm:t>
        <a:bodyPr/>
        <a:lstStyle/>
        <a:p>
          <a:r>
            <a:rPr lang="en-US" b="1" dirty="0">
              <a:solidFill>
                <a:schemeClr val="bg1"/>
              </a:solidFill>
              <a:latin typeface="+mn-lt"/>
            </a:rPr>
            <a:t>Inclusion of Those Most Impacted</a:t>
          </a:r>
        </a:p>
      </dgm:t>
    </dgm:pt>
    <dgm:pt modelId="{0D75E521-7B08-4B0F-A5F1-268F239247AF}" type="parTrans" cxnId="{3C8D2B2E-CE45-4933-949C-BA6D6123C94A}">
      <dgm:prSet/>
      <dgm:spPr/>
      <dgm:t>
        <a:bodyPr/>
        <a:lstStyle/>
        <a:p>
          <a:endParaRPr lang="en-US"/>
        </a:p>
      </dgm:t>
    </dgm:pt>
    <dgm:pt modelId="{E9820DBD-136A-4F07-B1E1-C0D915BC9559}" type="sibTrans" cxnId="{3C8D2B2E-CE45-4933-949C-BA6D6123C94A}">
      <dgm:prSet/>
      <dgm:spPr/>
      <dgm:t>
        <a:bodyPr/>
        <a:lstStyle/>
        <a:p>
          <a:endParaRPr lang="en-US"/>
        </a:p>
      </dgm:t>
    </dgm:pt>
    <dgm:pt modelId="{C6B5D04C-B90A-44B6-9726-D13E7C662E72}">
      <dgm:prSet/>
      <dgm:spPr/>
      <dgm:t>
        <a:bodyPr/>
        <a:lstStyle/>
        <a:p>
          <a:r>
            <a:rPr lang="en-US" b="1" dirty="0">
              <a:solidFill>
                <a:schemeClr val="bg1"/>
              </a:solidFill>
              <a:latin typeface="+mn-lt"/>
            </a:rPr>
            <a:t>Community</a:t>
          </a:r>
        </a:p>
      </dgm:t>
    </dgm:pt>
    <dgm:pt modelId="{9421DD84-E2D7-45C0-AAE6-667E2E437F60}" type="parTrans" cxnId="{675DDA56-DC7F-4AD0-992C-F07C4EE789CE}">
      <dgm:prSet/>
      <dgm:spPr/>
      <dgm:t>
        <a:bodyPr/>
        <a:lstStyle/>
        <a:p>
          <a:endParaRPr lang="en-US"/>
        </a:p>
      </dgm:t>
    </dgm:pt>
    <dgm:pt modelId="{B76D8872-A1EC-4A31-A19B-A9B2FBE2DB84}" type="sibTrans" cxnId="{675DDA56-DC7F-4AD0-992C-F07C4EE789CE}">
      <dgm:prSet/>
      <dgm:spPr/>
      <dgm:t>
        <a:bodyPr/>
        <a:lstStyle/>
        <a:p>
          <a:endParaRPr lang="en-US"/>
        </a:p>
      </dgm:t>
    </dgm:pt>
    <dgm:pt modelId="{681C06FB-C6F5-44B4-98B3-BA293A7031BD}" type="pres">
      <dgm:prSet presAssocID="{4F4AB840-BBFD-4443-B583-DC5BF3C72C8B}" presName="vert0" presStyleCnt="0">
        <dgm:presLayoutVars>
          <dgm:dir/>
          <dgm:animOne val="branch"/>
          <dgm:animLvl val="lvl"/>
        </dgm:presLayoutVars>
      </dgm:prSet>
      <dgm:spPr/>
    </dgm:pt>
    <dgm:pt modelId="{BD0B9F84-17AB-48A8-B310-CEE81BD56593}" type="pres">
      <dgm:prSet presAssocID="{9D7939DB-0C94-490C-80D3-CF40BB03FC62}" presName="thickLine" presStyleLbl="alignNode1" presStyleIdx="0" presStyleCnt="8"/>
      <dgm:spPr/>
    </dgm:pt>
    <dgm:pt modelId="{544A59B0-5139-4699-98B0-855F322E8B99}" type="pres">
      <dgm:prSet presAssocID="{9D7939DB-0C94-490C-80D3-CF40BB03FC62}" presName="horz1" presStyleCnt="0"/>
      <dgm:spPr/>
    </dgm:pt>
    <dgm:pt modelId="{17DECF3F-F284-43D2-9AB2-DAA29CC1FBCD}" type="pres">
      <dgm:prSet presAssocID="{9D7939DB-0C94-490C-80D3-CF40BB03FC62}" presName="tx1" presStyleLbl="revTx" presStyleIdx="0" presStyleCnt="8"/>
      <dgm:spPr/>
    </dgm:pt>
    <dgm:pt modelId="{9DE10FA5-335E-4DFE-A308-A4098F181162}" type="pres">
      <dgm:prSet presAssocID="{9D7939DB-0C94-490C-80D3-CF40BB03FC62}" presName="vert1" presStyleCnt="0"/>
      <dgm:spPr/>
    </dgm:pt>
    <dgm:pt modelId="{85A4FB02-1550-49A5-869E-331660E5E4FC}" type="pres">
      <dgm:prSet presAssocID="{EA03921D-B3EA-49EC-95E3-DC4CB7574BAE}" presName="thickLine" presStyleLbl="alignNode1" presStyleIdx="1" presStyleCnt="8"/>
      <dgm:spPr/>
    </dgm:pt>
    <dgm:pt modelId="{682A7CEB-5C58-448E-BD21-761F993B7DA8}" type="pres">
      <dgm:prSet presAssocID="{EA03921D-B3EA-49EC-95E3-DC4CB7574BAE}" presName="horz1" presStyleCnt="0"/>
      <dgm:spPr/>
    </dgm:pt>
    <dgm:pt modelId="{C1845433-1D8B-402B-99ED-74B31AD4C961}" type="pres">
      <dgm:prSet presAssocID="{EA03921D-B3EA-49EC-95E3-DC4CB7574BAE}" presName="tx1" presStyleLbl="revTx" presStyleIdx="1" presStyleCnt="8"/>
      <dgm:spPr/>
    </dgm:pt>
    <dgm:pt modelId="{659536CB-82F0-4E29-8086-ACC1EC8C5D38}" type="pres">
      <dgm:prSet presAssocID="{EA03921D-B3EA-49EC-95E3-DC4CB7574BAE}" presName="vert1" presStyleCnt="0"/>
      <dgm:spPr/>
    </dgm:pt>
    <dgm:pt modelId="{391244AA-B192-48E9-BF63-2A0EA1E498B4}" type="pres">
      <dgm:prSet presAssocID="{E01377EE-8BB1-411C-BC43-32DB9094C8BC}" presName="thickLine" presStyleLbl="alignNode1" presStyleIdx="2" presStyleCnt="8"/>
      <dgm:spPr/>
    </dgm:pt>
    <dgm:pt modelId="{B2D5C2F1-98F6-4DFE-8539-16739B96C24C}" type="pres">
      <dgm:prSet presAssocID="{E01377EE-8BB1-411C-BC43-32DB9094C8BC}" presName="horz1" presStyleCnt="0"/>
      <dgm:spPr/>
    </dgm:pt>
    <dgm:pt modelId="{6E68F9C5-D2B6-4978-88BC-C63D6DE9F80F}" type="pres">
      <dgm:prSet presAssocID="{E01377EE-8BB1-411C-BC43-32DB9094C8BC}" presName="tx1" presStyleLbl="revTx" presStyleIdx="2" presStyleCnt="8"/>
      <dgm:spPr/>
    </dgm:pt>
    <dgm:pt modelId="{43C207EA-0E47-4B76-98EA-E7B71990BB9B}" type="pres">
      <dgm:prSet presAssocID="{E01377EE-8BB1-411C-BC43-32DB9094C8BC}" presName="vert1" presStyleCnt="0"/>
      <dgm:spPr/>
    </dgm:pt>
    <dgm:pt modelId="{6C3DFAAE-1BF7-4AF1-AB0B-F2CF77B64E22}" type="pres">
      <dgm:prSet presAssocID="{98033C9C-832E-40DA-8783-B244F45C3E1A}" presName="thickLine" presStyleLbl="alignNode1" presStyleIdx="3" presStyleCnt="8"/>
      <dgm:spPr/>
    </dgm:pt>
    <dgm:pt modelId="{80ACE8F3-5292-4591-BC27-5EEA9C34BE71}" type="pres">
      <dgm:prSet presAssocID="{98033C9C-832E-40DA-8783-B244F45C3E1A}" presName="horz1" presStyleCnt="0"/>
      <dgm:spPr/>
    </dgm:pt>
    <dgm:pt modelId="{9FAFE4D4-B107-4B9F-91BE-EBFDCB422976}" type="pres">
      <dgm:prSet presAssocID="{98033C9C-832E-40DA-8783-B244F45C3E1A}" presName="tx1" presStyleLbl="revTx" presStyleIdx="3" presStyleCnt="8"/>
      <dgm:spPr/>
    </dgm:pt>
    <dgm:pt modelId="{5E79984B-29AC-4FED-B392-4690B8DC245D}" type="pres">
      <dgm:prSet presAssocID="{98033C9C-832E-40DA-8783-B244F45C3E1A}" presName="vert1" presStyleCnt="0"/>
      <dgm:spPr/>
    </dgm:pt>
    <dgm:pt modelId="{FD5719C8-59DD-4A8B-A9BA-ECE88A45DBB7}" type="pres">
      <dgm:prSet presAssocID="{AD91FFB4-ACEE-4429-BFED-D80FF6974C17}" presName="thickLine" presStyleLbl="alignNode1" presStyleIdx="4" presStyleCnt="8"/>
      <dgm:spPr/>
    </dgm:pt>
    <dgm:pt modelId="{E0324910-814A-432D-A6C2-D79C5C657541}" type="pres">
      <dgm:prSet presAssocID="{AD91FFB4-ACEE-4429-BFED-D80FF6974C17}" presName="horz1" presStyleCnt="0"/>
      <dgm:spPr/>
    </dgm:pt>
    <dgm:pt modelId="{DA2AEE5A-4F22-46D1-92EF-A0930C9A43BB}" type="pres">
      <dgm:prSet presAssocID="{AD91FFB4-ACEE-4429-BFED-D80FF6974C17}" presName="tx1" presStyleLbl="revTx" presStyleIdx="4" presStyleCnt="8"/>
      <dgm:spPr/>
    </dgm:pt>
    <dgm:pt modelId="{3EE18049-DAF5-4C73-A04E-0452679E29FA}" type="pres">
      <dgm:prSet presAssocID="{AD91FFB4-ACEE-4429-BFED-D80FF6974C17}" presName="vert1" presStyleCnt="0"/>
      <dgm:spPr/>
    </dgm:pt>
    <dgm:pt modelId="{46EEC08A-9F46-423F-83E5-508BE154AAD7}" type="pres">
      <dgm:prSet presAssocID="{9AA37BA8-1586-4AB5-AB76-61E9779B3600}" presName="thickLine" presStyleLbl="alignNode1" presStyleIdx="5" presStyleCnt="8"/>
      <dgm:spPr/>
    </dgm:pt>
    <dgm:pt modelId="{8A38121E-66AE-4E79-BDCB-F0B9BAD3918D}" type="pres">
      <dgm:prSet presAssocID="{9AA37BA8-1586-4AB5-AB76-61E9779B3600}" presName="horz1" presStyleCnt="0"/>
      <dgm:spPr/>
    </dgm:pt>
    <dgm:pt modelId="{3EA8E757-8B7D-44F9-9193-04DDE510BD22}" type="pres">
      <dgm:prSet presAssocID="{9AA37BA8-1586-4AB5-AB76-61E9779B3600}" presName="tx1" presStyleLbl="revTx" presStyleIdx="5" presStyleCnt="8"/>
      <dgm:spPr/>
    </dgm:pt>
    <dgm:pt modelId="{D968E9BD-B3AA-4459-9A96-B59174158E4D}" type="pres">
      <dgm:prSet presAssocID="{9AA37BA8-1586-4AB5-AB76-61E9779B3600}" presName="vert1" presStyleCnt="0"/>
      <dgm:spPr/>
    </dgm:pt>
    <dgm:pt modelId="{20CE0A58-03E4-4564-99E5-040C0D528008}" type="pres">
      <dgm:prSet presAssocID="{0FD05A34-7941-4A95-8B33-782F94AB13C3}" presName="thickLine" presStyleLbl="alignNode1" presStyleIdx="6" presStyleCnt="8"/>
      <dgm:spPr/>
    </dgm:pt>
    <dgm:pt modelId="{386B680B-97E1-4806-87FA-21D2135309CA}" type="pres">
      <dgm:prSet presAssocID="{0FD05A34-7941-4A95-8B33-782F94AB13C3}" presName="horz1" presStyleCnt="0"/>
      <dgm:spPr/>
    </dgm:pt>
    <dgm:pt modelId="{50DCB883-06AB-4218-B4EA-074018B0F7DC}" type="pres">
      <dgm:prSet presAssocID="{0FD05A34-7941-4A95-8B33-782F94AB13C3}" presName="tx1" presStyleLbl="revTx" presStyleIdx="6" presStyleCnt="8"/>
      <dgm:spPr/>
    </dgm:pt>
    <dgm:pt modelId="{0C30A4FB-83B8-4F4E-84A6-2EF0EF9520D6}" type="pres">
      <dgm:prSet presAssocID="{0FD05A34-7941-4A95-8B33-782F94AB13C3}" presName="vert1" presStyleCnt="0"/>
      <dgm:spPr/>
    </dgm:pt>
    <dgm:pt modelId="{8589A529-704F-4CD6-9012-5B53A57C7085}" type="pres">
      <dgm:prSet presAssocID="{C6B5D04C-B90A-44B6-9726-D13E7C662E72}" presName="thickLine" presStyleLbl="alignNode1" presStyleIdx="7" presStyleCnt="8"/>
      <dgm:spPr/>
    </dgm:pt>
    <dgm:pt modelId="{D2436627-DDB9-40C9-86AD-C6DCF46A967D}" type="pres">
      <dgm:prSet presAssocID="{C6B5D04C-B90A-44B6-9726-D13E7C662E72}" presName="horz1" presStyleCnt="0"/>
      <dgm:spPr/>
    </dgm:pt>
    <dgm:pt modelId="{D5918598-2426-4DD3-B07D-95C67789FC55}" type="pres">
      <dgm:prSet presAssocID="{C6B5D04C-B90A-44B6-9726-D13E7C662E72}" presName="tx1" presStyleLbl="revTx" presStyleIdx="7" presStyleCnt="8"/>
      <dgm:spPr/>
    </dgm:pt>
    <dgm:pt modelId="{1E4EA83B-C005-4161-A386-E7371A58A3EB}" type="pres">
      <dgm:prSet presAssocID="{C6B5D04C-B90A-44B6-9726-D13E7C662E72}" presName="vert1" presStyleCnt="0"/>
      <dgm:spPr/>
    </dgm:pt>
  </dgm:ptLst>
  <dgm:cxnLst>
    <dgm:cxn modelId="{EB3D8D04-3F6D-4457-9CBD-5041E92F830C}" type="presOf" srcId="{EA03921D-B3EA-49EC-95E3-DC4CB7574BAE}" destId="{C1845433-1D8B-402B-99ED-74B31AD4C961}" srcOrd="0" destOrd="0" presId="urn:microsoft.com/office/officeart/2008/layout/LinedList"/>
    <dgm:cxn modelId="{98557B16-2CD4-41AC-BEA8-99E643032541}" type="presOf" srcId="{9D7939DB-0C94-490C-80D3-CF40BB03FC62}" destId="{17DECF3F-F284-43D2-9AB2-DAA29CC1FBCD}" srcOrd="0" destOrd="0" presId="urn:microsoft.com/office/officeart/2008/layout/LinedList"/>
    <dgm:cxn modelId="{56EC1A1D-2534-4B20-BAE1-84D926E07C8E}" srcId="{4F4AB840-BBFD-4443-B583-DC5BF3C72C8B}" destId="{E01377EE-8BB1-411C-BC43-32DB9094C8BC}" srcOrd="2" destOrd="0" parTransId="{96C2264D-A54A-46D5-8362-1507E94E5F64}" sibTransId="{6B2F8525-CD10-4179-B4AE-0C027C166B8C}"/>
    <dgm:cxn modelId="{E4368A1F-A112-4710-B696-8B7DBA5556AA}" srcId="{4F4AB840-BBFD-4443-B583-DC5BF3C72C8B}" destId="{9D7939DB-0C94-490C-80D3-CF40BB03FC62}" srcOrd="0" destOrd="0" parTransId="{D628A3A7-5CA8-46D2-90A9-6D759D7A6D1D}" sibTransId="{93E7D1E8-2FA2-44D3-9242-AC0A384D8841}"/>
    <dgm:cxn modelId="{AA1EAF2D-A584-4DB8-9CC7-B2F1649EB837}" srcId="{4F4AB840-BBFD-4443-B583-DC5BF3C72C8B}" destId="{9AA37BA8-1586-4AB5-AB76-61E9779B3600}" srcOrd="5" destOrd="0" parTransId="{C84569D0-8FF0-45B7-BA79-A6EF1EB09918}" sibTransId="{5E722584-0513-4632-97B9-C6AAFEA280A4}"/>
    <dgm:cxn modelId="{3C8D2B2E-CE45-4933-949C-BA6D6123C94A}" srcId="{4F4AB840-BBFD-4443-B583-DC5BF3C72C8B}" destId="{0FD05A34-7941-4A95-8B33-782F94AB13C3}" srcOrd="6" destOrd="0" parTransId="{0D75E521-7B08-4B0F-A5F1-268F239247AF}" sibTransId="{E9820DBD-136A-4F07-B1E1-C0D915BC9559}"/>
    <dgm:cxn modelId="{F9B5692E-3169-42C9-B57A-42BF5F01D0F2}" type="presOf" srcId="{4F4AB840-BBFD-4443-B583-DC5BF3C72C8B}" destId="{681C06FB-C6F5-44B4-98B3-BA293A7031BD}" srcOrd="0" destOrd="0" presId="urn:microsoft.com/office/officeart/2008/layout/LinedList"/>
    <dgm:cxn modelId="{90F73870-D87B-492C-8985-D2BC8161B29A}" type="presOf" srcId="{E01377EE-8BB1-411C-BC43-32DB9094C8BC}" destId="{6E68F9C5-D2B6-4978-88BC-C63D6DE9F80F}" srcOrd="0" destOrd="0" presId="urn:microsoft.com/office/officeart/2008/layout/LinedList"/>
    <dgm:cxn modelId="{675DDA56-DC7F-4AD0-992C-F07C4EE789CE}" srcId="{4F4AB840-BBFD-4443-B583-DC5BF3C72C8B}" destId="{C6B5D04C-B90A-44B6-9726-D13E7C662E72}" srcOrd="7" destOrd="0" parTransId="{9421DD84-E2D7-45C0-AAE6-667E2E437F60}" sibTransId="{B76D8872-A1EC-4A31-A19B-A9B2FBE2DB84}"/>
    <dgm:cxn modelId="{F5E5727E-6197-4F67-AECC-1EEF2171B0FA}" srcId="{4F4AB840-BBFD-4443-B583-DC5BF3C72C8B}" destId="{AD91FFB4-ACEE-4429-BFED-D80FF6974C17}" srcOrd="4" destOrd="0" parTransId="{84A17AD1-A99F-418C-BC8E-DF194D339EFE}" sibTransId="{631C4209-214C-4145-A2F4-ECFBB7F28180}"/>
    <dgm:cxn modelId="{55510187-8A72-42BE-A97C-CFBF72FC6FE3}" type="presOf" srcId="{0FD05A34-7941-4A95-8B33-782F94AB13C3}" destId="{50DCB883-06AB-4218-B4EA-074018B0F7DC}" srcOrd="0" destOrd="0" presId="urn:microsoft.com/office/officeart/2008/layout/LinedList"/>
    <dgm:cxn modelId="{697EF588-57E1-4DFA-AE16-5ADF738761F1}" srcId="{4F4AB840-BBFD-4443-B583-DC5BF3C72C8B}" destId="{98033C9C-832E-40DA-8783-B244F45C3E1A}" srcOrd="3" destOrd="0" parTransId="{DD013F78-60D0-4145-BC71-4868D741B14A}" sibTransId="{47EEDAC4-BA50-4BDA-948D-7CF840C2DE5D}"/>
    <dgm:cxn modelId="{6C13AB9F-E058-4F74-8CDA-3C38F21EE621}" srcId="{4F4AB840-BBFD-4443-B583-DC5BF3C72C8B}" destId="{EA03921D-B3EA-49EC-95E3-DC4CB7574BAE}" srcOrd="1" destOrd="0" parTransId="{5D5DE270-AA82-48D7-8642-9065F4907B98}" sibTransId="{527DCC24-B243-42C3-A220-B0A5EF388FBC}"/>
    <dgm:cxn modelId="{A3BC21A0-D32D-4971-A4B8-5111CEBA0CCC}" type="presOf" srcId="{9AA37BA8-1586-4AB5-AB76-61E9779B3600}" destId="{3EA8E757-8B7D-44F9-9193-04DDE510BD22}" srcOrd="0" destOrd="0" presId="urn:microsoft.com/office/officeart/2008/layout/LinedList"/>
    <dgm:cxn modelId="{1E52ECA3-085A-4D18-820C-AB9CAF22E6CD}" type="presOf" srcId="{AD91FFB4-ACEE-4429-BFED-D80FF6974C17}" destId="{DA2AEE5A-4F22-46D1-92EF-A0930C9A43BB}" srcOrd="0" destOrd="0" presId="urn:microsoft.com/office/officeart/2008/layout/LinedList"/>
    <dgm:cxn modelId="{DF8523C0-02D2-446C-AD98-C100F07351D8}" type="presOf" srcId="{98033C9C-832E-40DA-8783-B244F45C3E1A}" destId="{9FAFE4D4-B107-4B9F-91BE-EBFDCB422976}" srcOrd="0" destOrd="0" presId="urn:microsoft.com/office/officeart/2008/layout/LinedList"/>
    <dgm:cxn modelId="{A24B0DCA-8D7E-4D1F-8116-671959D8BBA6}" type="presOf" srcId="{C6B5D04C-B90A-44B6-9726-D13E7C662E72}" destId="{D5918598-2426-4DD3-B07D-95C67789FC55}" srcOrd="0" destOrd="0" presId="urn:microsoft.com/office/officeart/2008/layout/LinedList"/>
    <dgm:cxn modelId="{E765C282-A9B3-4E19-A839-94EB62CEFA52}" type="presParOf" srcId="{681C06FB-C6F5-44B4-98B3-BA293A7031BD}" destId="{BD0B9F84-17AB-48A8-B310-CEE81BD56593}" srcOrd="0" destOrd="0" presId="urn:microsoft.com/office/officeart/2008/layout/LinedList"/>
    <dgm:cxn modelId="{34A835D7-0A27-441A-B39E-4449F26FB8CE}" type="presParOf" srcId="{681C06FB-C6F5-44B4-98B3-BA293A7031BD}" destId="{544A59B0-5139-4699-98B0-855F322E8B99}" srcOrd="1" destOrd="0" presId="urn:microsoft.com/office/officeart/2008/layout/LinedList"/>
    <dgm:cxn modelId="{8BE5F960-B140-452F-8E32-5B84675C8411}" type="presParOf" srcId="{544A59B0-5139-4699-98B0-855F322E8B99}" destId="{17DECF3F-F284-43D2-9AB2-DAA29CC1FBCD}" srcOrd="0" destOrd="0" presId="urn:microsoft.com/office/officeart/2008/layout/LinedList"/>
    <dgm:cxn modelId="{C5A108B7-0AEB-4B83-8B42-3D6B0723B24C}" type="presParOf" srcId="{544A59B0-5139-4699-98B0-855F322E8B99}" destId="{9DE10FA5-335E-4DFE-A308-A4098F181162}" srcOrd="1" destOrd="0" presId="urn:microsoft.com/office/officeart/2008/layout/LinedList"/>
    <dgm:cxn modelId="{8EE765DF-1AA3-4C5A-943E-F43FD1E90551}" type="presParOf" srcId="{681C06FB-C6F5-44B4-98B3-BA293A7031BD}" destId="{85A4FB02-1550-49A5-869E-331660E5E4FC}" srcOrd="2" destOrd="0" presId="urn:microsoft.com/office/officeart/2008/layout/LinedList"/>
    <dgm:cxn modelId="{1B046FF0-214F-4667-9DD7-AF79B1897C5D}" type="presParOf" srcId="{681C06FB-C6F5-44B4-98B3-BA293A7031BD}" destId="{682A7CEB-5C58-448E-BD21-761F993B7DA8}" srcOrd="3" destOrd="0" presId="urn:microsoft.com/office/officeart/2008/layout/LinedList"/>
    <dgm:cxn modelId="{31B7403B-DC62-469E-A287-37184808923E}" type="presParOf" srcId="{682A7CEB-5C58-448E-BD21-761F993B7DA8}" destId="{C1845433-1D8B-402B-99ED-74B31AD4C961}" srcOrd="0" destOrd="0" presId="urn:microsoft.com/office/officeart/2008/layout/LinedList"/>
    <dgm:cxn modelId="{E79CADC3-F9BD-469E-9D13-C7C0201BD3B6}" type="presParOf" srcId="{682A7CEB-5C58-448E-BD21-761F993B7DA8}" destId="{659536CB-82F0-4E29-8086-ACC1EC8C5D38}" srcOrd="1" destOrd="0" presId="urn:microsoft.com/office/officeart/2008/layout/LinedList"/>
    <dgm:cxn modelId="{DA0C15F5-2B11-447B-84E9-64D212EBE973}" type="presParOf" srcId="{681C06FB-C6F5-44B4-98B3-BA293A7031BD}" destId="{391244AA-B192-48E9-BF63-2A0EA1E498B4}" srcOrd="4" destOrd="0" presId="urn:microsoft.com/office/officeart/2008/layout/LinedList"/>
    <dgm:cxn modelId="{2F3DE5EE-54B7-4578-A9C4-D69E31688A0A}" type="presParOf" srcId="{681C06FB-C6F5-44B4-98B3-BA293A7031BD}" destId="{B2D5C2F1-98F6-4DFE-8539-16739B96C24C}" srcOrd="5" destOrd="0" presId="urn:microsoft.com/office/officeart/2008/layout/LinedList"/>
    <dgm:cxn modelId="{660F89C4-8E99-41C4-A357-FD534CE78CDC}" type="presParOf" srcId="{B2D5C2F1-98F6-4DFE-8539-16739B96C24C}" destId="{6E68F9C5-D2B6-4978-88BC-C63D6DE9F80F}" srcOrd="0" destOrd="0" presId="urn:microsoft.com/office/officeart/2008/layout/LinedList"/>
    <dgm:cxn modelId="{211485F1-E4DB-4CDA-89C1-B495B01E4E3A}" type="presParOf" srcId="{B2D5C2F1-98F6-4DFE-8539-16739B96C24C}" destId="{43C207EA-0E47-4B76-98EA-E7B71990BB9B}" srcOrd="1" destOrd="0" presId="urn:microsoft.com/office/officeart/2008/layout/LinedList"/>
    <dgm:cxn modelId="{B8D2CA79-3205-4186-A21D-862501ED9B38}" type="presParOf" srcId="{681C06FB-C6F5-44B4-98B3-BA293A7031BD}" destId="{6C3DFAAE-1BF7-4AF1-AB0B-F2CF77B64E22}" srcOrd="6" destOrd="0" presId="urn:microsoft.com/office/officeart/2008/layout/LinedList"/>
    <dgm:cxn modelId="{8BC6FE02-8BC0-484C-9F12-914583AAABE5}" type="presParOf" srcId="{681C06FB-C6F5-44B4-98B3-BA293A7031BD}" destId="{80ACE8F3-5292-4591-BC27-5EEA9C34BE71}" srcOrd="7" destOrd="0" presId="urn:microsoft.com/office/officeart/2008/layout/LinedList"/>
    <dgm:cxn modelId="{10693B42-2536-428A-A4FF-354FE7632CAE}" type="presParOf" srcId="{80ACE8F3-5292-4591-BC27-5EEA9C34BE71}" destId="{9FAFE4D4-B107-4B9F-91BE-EBFDCB422976}" srcOrd="0" destOrd="0" presId="urn:microsoft.com/office/officeart/2008/layout/LinedList"/>
    <dgm:cxn modelId="{2C865BD6-E55E-45B5-AA0B-A8E06550AE10}" type="presParOf" srcId="{80ACE8F3-5292-4591-BC27-5EEA9C34BE71}" destId="{5E79984B-29AC-4FED-B392-4690B8DC245D}" srcOrd="1" destOrd="0" presId="urn:microsoft.com/office/officeart/2008/layout/LinedList"/>
    <dgm:cxn modelId="{ABDCE790-E509-4276-8D98-DAB809B49153}" type="presParOf" srcId="{681C06FB-C6F5-44B4-98B3-BA293A7031BD}" destId="{FD5719C8-59DD-4A8B-A9BA-ECE88A45DBB7}" srcOrd="8" destOrd="0" presId="urn:microsoft.com/office/officeart/2008/layout/LinedList"/>
    <dgm:cxn modelId="{3A7D7207-D3F9-426C-84F2-2FB13913E9EB}" type="presParOf" srcId="{681C06FB-C6F5-44B4-98B3-BA293A7031BD}" destId="{E0324910-814A-432D-A6C2-D79C5C657541}" srcOrd="9" destOrd="0" presId="urn:microsoft.com/office/officeart/2008/layout/LinedList"/>
    <dgm:cxn modelId="{F4DDC0CA-C5B6-45AD-B7B9-C3780004D399}" type="presParOf" srcId="{E0324910-814A-432D-A6C2-D79C5C657541}" destId="{DA2AEE5A-4F22-46D1-92EF-A0930C9A43BB}" srcOrd="0" destOrd="0" presId="urn:microsoft.com/office/officeart/2008/layout/LinedList"/>
    <dgm:cxn modelId="{759C0685-35A7-43AA-8995-64C38321D338}" type="presParOf" srcId="{E0324910-814A-432D-A6C2-D79C5C657541}" destId="{3EE18049-DAF5-4C73-A04E-0452679E29FA}" srcOrd="1" destOrd="0" presId="urn:microsoft.com/office/officeart/2008/layout/LinedList"/>
    <dgm:cxn modelId="{308495E1-2BFA-4844-A008-CB6199A63A3A}" type="presParOf" srcId="{681C06FB-C6F5-44B4-98B3-BA293A7031BD}" destId="{46EEC08A-9F46-423F-83E5-508BE154AAD7}" srcOrd="10" destOrd="0" presId="urn:microsoft.com/office/officeart/2008/layout/LinedList"/>
    <dgm:cxn modelId="{285ADEF9-3C15-4F59-905B-A1D0B4E465BD}" type="presParOf" srcId="{681C06FB-C6F5-44B4-98B3-BA293A7031BD}" destId="{8A38121E-66AE-4E79-BDCB-F0B9BAD3918D}" srcOrd="11" destOrd="0" presId="urn:microsoft.com/office/officeart/2008/layout/LinedList"/>
    <dgm:cxn modelId="{E716B18B-360A-4538-A505-84DB44BD7FDD}" type="presParOf" srcId="{8A38121E-66AE-4E79-BDCB-F0B9BAD3918D}" destId="{3EA8E757-8B7D-44F9-9193-04DDE510BD22}" srcOrd="0" destOrd="0" presId="urn:microsoft.com/office/officeart/2008/layout/LinedList"/>
    <dgm:cxn modelId="{65200E61-3802-48EF-A952-21C63E4A1A35}" type="presParOf" srcId="{8A38121E-66AE-4E79-BDCB-F0B9BAD3918D}" destId="{D968E9BD-B3AA-4459-9A96-B59174158E4D}" srcOrd="1" destOrd="0" presId="urn:microsoft.com/office/officeart/2008/layout/LinedList"/>
    <dgm:cxn modelId="{FEDD7354-FC5C-45C5-B1DD-075EF9BFA385}" type="presParOf" srcId="{681C06FB-C6F5-44B4-98B3-BA293A7031BD}" destId="{20CE0A58-03E4-4564-99E5-040C0D528008}" srcOrd="12" destOrd="0" presId="urn:microsoft.com/office/officeart/2008/layout/LinedList"/>
    <dgm:cxn modelId="{E447710D-1570-4654-824E-47C81614CDBD}" type="presParOf" srcId="{681C06FB-C6F5-44B4-98B3-BA293A7031BD}" destId="{386B680B-97E1-4806-87FA-21D2135309CA}" srcOrd="13" destOrd="0" presId="urn:microsoft.com/office/officeart/2008/layout/LinedList"/>
    <dgm:cxn modelId="{FCE46AE5-62F0-4476-80FD-84A9AE60B97C}" type="presParOf" srcId="{386B680B-97E1-4806-87FA-21D2135309CA}" destId="{50DCB883-06AB-4218-B4EA-074018B0F7DC}" srcOrd="0" destOrd="0" presId="urn:microsoft.com/office/officeart/2008/layout/LinedList"/>
    <dgm:cxn modelId="{A9AE84DE-6B7D-4674-9E40-997CFE5A82E4}" type="presParOf" srcId="{386B680B-97E1-4806-87FA-21D2135309CA}" destId="{0C30A4FB-83B8-4F4E-84A6-2EF0EF9520D6}" srcOrd="1" destOrd="0" presId="urn:microsoft.com/office/officeart/2008/layout/LinedList"/>
    <dgm:cxn modelId="{25056416-9B73-46C8-B439-6A7D8C5718EB}" type="presParOf" srcId="{681C06FB-C6F5-44B4-98B3-BA293A7031BD}" destId="{8589A529-704F-4CD6-9012-5B53A57C7085}" srcOrd="14" destOrd="0" presId="urn:microsoft.com/office/officeart/2008/layout/LinedList"/>
    <dgm:cxn modelId="{BC1BB059-D997-4A02-81BA-75FD1747344A}" type="presParOf" srcId="{681C06FB-C6F5-44B4-98B3-BA293A7031BD}" destId="{D2436627-DDB9-40C9-86AD-C6DCF46A967D}" srcOrd="15" destOrd="0" presId="urn:microsoft.com/office/officeart/2008/layout/LinedList"/>
    <dgm:cxn modelId="{5045C13D-CFF2-43A2-ADF0-D4793A5C6028}" type="presParOf" srcId="{D2436627-DDB9-40C9-86AD-C6DCF46A967D}" destId="{D5918598-2426-4DD3-B07D-95C67789FC55}" srcOrd="0" destOrd="0" presId="urn:microsoft.com/office/officeart/2008/layout/LinedList"/>
    <dgm:cxn modelId="{FEF281D2-50A2-47A0-9426-7E91C9B2DC56}" type="presParOf" srcId="{D2436627-DDB9-40C9-86AD-C6DCF46A967D}" destId="{1E4EA83B-C005-4161-A386-E7371A58A3E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13AB26-8231-42A8-AD8D-7E270CAED3E7}">
      <dsp:nvSpPr>
        <dsp:cNvPr id="0" name=""/>
        <dsp:cNvSpPr/>
      </dsp:nvSpPr>
      <dsp:spPr>
        <a:xfrm>
          <a:off x="0" y="4800820"/>
          <a:ext cx="6815667" cy="105030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Restore: </a:t>
          </a:r>
          <a:r>
            <a:rPr lang="en-US" sz="2000" kern="1200" dirty="0"/>
            <a:t>Built on the individual capacities and strengths of the person who caused harm</a:t>
          </a:r>
          <a:r>
            <a:rPr lang="en-US" sz="1300" kern="1200" dirty="0"/>
            <a:t>.</a:t>
          </a:r>
        </a:p>
      </dsp:txBody>
      <dsp:txXfrm>
        <a:off x="0" y="4800820"/>
        <a:ext cx="6815667" cy="567163"/>
      </dsp:txXfrm>
    </dsp:sp>
    <dsp:sp modelId="{4E5046B7-F7DB-4F7D-A5AE-C03451B2E1EA}">
      <dsp:nvSpPr>
        <dsp:cNvPr id="0" name=""/>
        <dsp:cNvSpPr/>
      </dsp:nvSpPr>
      <dsp:spPr>
        <a:xfrm>
          <a:off x="831" y="5346978"/>
          <a:ext cx="1362800" cy="483139"/>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5344" tIns="15240" rIns="85344"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t>- Ask Permission</a:t>
          </a:r>
        </a:p>
      </dsp:txBody>
      <dsp:txXfrm>
        <a:off x="831" y="5346978"/>
        <a:ext cx="1362800" cy="483139"/>
      </dsp:txXfrm>
    </dsp:sp>
    <dsp:sp modelId="{64E2602D-23C5-4DFE-A6C8-AB5324B1E963}">
      <dsp:nvSpPr>
        <dsp:cNvPr id="0" name=""/>
        <dsp:cNvSpPr/>
      </dsp:nvSpPr>
      <dsp:spPr>
        <a:xfrm>
          <a:off x="1363632" y="5346978"/>
          <a:ext cx="1362800" cy="483139"/>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b="1" kern="1200" dirty="0"/>
            <a:t>- Express Respect for the Person and Relationship</a:t>
          </a:r>
        </a:p>
      </dsp:txBody>
      <dsp:txXfrm>
        <a:off x="1363632" y="5346978"/>
        <a:ext cx="1362800" cy="483139"/>
      </dsp:txXfrm>
    </dsp:sp>
    <dsp:sp modelId="{1D012218-94A8-4A16-80B7-EC438FE82106}">
      <dsp:nvSpPr>
        <dsp:cNvPr id="0" name=""/>
        <dsp:cNvSpPr/>
      </dsp:nvSpPr>
      <dsp:spPr>
        <a:xfrm>
          <a:off x="2726433" y="5346978"/>
          <a:ext cx="1362800" cy="483139"/>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 </a:t>
          </a:r>
          <a:r>
            <a:rPr lang="en-US" sz="1200" b="1" kern="1200" dirty="0"/>
            <a:t>Identify the Harm </a:t>
          </a:r>
        </a:p>
      </dsp:txBody>
      <dsp:txXfrm>
        <a:off x="2726433" y="5346978"/>
        <a:ext cx="1362800" cy="483139"/>
      </dsp:txXfrm>
    </dsp:sp>
    <dsp:sp modelId="{E73F0634-242C-485C-8139-565C8DF7899C}">
      <dsp:nvSpPr>
        <dsp:cNvPr id="0" name=""/>
        <dsp:cNvSpPr/>
      </dsp:nvSpPr>
      <dsp:spPr>
        <a:xfrm>
          <a:off x="4089233" y="5346978"/>
          <a:ext cx="1362800" cy="483139"/>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 </a:t>
          </a:r>
          <a:r>
            <a:rPr lang="en-US" sz="1200" b="1" kern="1200" dirty="0"/>
            <a:t>Identify Feelings with “I” statements</a:t>
          </a:r>
        </a:p>
      </dsp:txBody>
      <dsp:txXfrm>
        <a:off x="4089233" y="5346978"/>
        <a:ext cx="1362800" cy="483139"/>
      </dsp:txXfrm>
    </dsp:sp>
    <dsp:sp modelId="{AFD9B31D-C730-4453-BE62-2F054F45D051}">
      <dsp:nvSpPr>
        <dsp:cNvPr id="0" name=""/>
        <dsp:cNvSpPr/>
      </dsp:nvSpPr>
      <dsp:spPr>
        <a:xfrm>
          <a:off x="5452034" y="5346978"/>
          <a:ext cx="1362800" cy="483139"/>
        </a:xfrm>
        <a:prstGeom prst="rect">
          <a:avLst/>
        </a:prstGeom>
        <a:solidFill>
          <a:schemeClr val="accent3">
            <a:alpha val="90000"/>
            <a:tint val="40000"/>
            <a:hueOff val="0"/>
            <a:satOff val="0"/>
            <a:lumOff val="0"/>
            <a:alphaOff val="0"/>
          </a:schemeClr>
        </a:solidFill>
        <a:ln w="6350" cap="flat" cmpd="sng" algn="ctr">
          <a:solidFill>
            <a:schemeClr val="accent3">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b="1" kern="1200" dirty="0"/>
            <a:t>- Identify Agreements to move towards restoration</a:t>
          </a:r>
        </a:p>
      </dsp:txBody>
      <dsp:txXfrm>
        <a:off x="5452034" y="5346978"/>
        <a:ext cx="1362800" cy="483139"/>
      </dsp:txXfrm>
    </dsp:sp>
    <dsp:sp modelId="{E0A63F0F-1851-4ECE-A3B5-E0ECD46185BD}">
      <dsp:nvSpPr>
        <dsp:cNvPr id="0" name=""/>
        <dsp:cNvSpPr/>
      </dsp:nvSpPr>
      <dsp:spPr>
        <a:xfrm rot="10800000">
          <a:off x="0" y="3201210"/>
          <a:ext cx="6815667" cy="1615364"/>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Responsibility: </a:t>
          </a:r>
          <a:r>
            <a:rPr lang="en-US" sz="2000" kern="1200" dirty="0"/>
            <a:t>For restorative practices to be effective, personal and collective responsibility must be taken to create, care, and repair relationships</a:t>
          </a:r>
          <a:r>
            <a:rPr lang="en-US" sz="1300" kern="1200" dirty="0"/>
            <a:t>.</a:t>
          </a:r>
        </a:p>
      </dsp:txBody>
      <dsp:txXfrm rot="10800000">
        <a:off x="0" y="3201210"/>
        <a:ext cx="6815667" cy="1049615"/>
      </dsp:txXfrm>
    </dsp:sp>
    <dsp:sp modelId="{44EE9865-F607-4EC8-A923-78555FEC8B66}">
      <dsp:nvSpPr>
        <dsp:cNvPr id="0" name=""/>
        <dsp:cNvSpPr/>
      </dsp:nvSpPr>
      <dsp:spPr>
        <a:xfrm rot="10800000">
          <a:off x="0" y="1601600"/>
          <a:ext cx="6815667" cy="1615364"/>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a:t>Relationship</a:t>
          </a:r>
          <a:r>
            <a:rPr lang="en-US" sz="2000" kern="1200" dirty="0"/>
            <a:t> is a central tenet in maintaining a healthy organization community in which there is open communication, clear expectations and ongoing growth and learning.</a:t>
          </a:r>
        </a:p>
      </dsp:txBody>
      <dsp:txXfrm rot="10800000">
        <a:off x="0" y="1601600"/>
        <a:ext cx="6815667" cy="1049615"/>
      </dsp:txXfrm>
    </dsp:sp>
    <dsp:sp modelId="{15801F92-2789-4AB7-BB77-492D960057F5}">
      <dsp:nvSpPr>
        <dsp:cNvPr id="0" name=""/>
        <dsp:cNvSpPr/>
      </dsp:nvSpPr>
      <dsp:spPr>
        <a:xfrm rot="10800000">
          <a:off x="0" y="1989"/>
          <a:ext cx="6815667" cy="1615364"/>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dirty="0"/>
            <a:t>Respect</a:t>
          </a:r>
          <a:r>
            <a:rPr lang="en-US" sz="2000" kern="1200" dirty="0"/>
            <a:t> is the key ingredient that holds the container for all restorative practices</a:t>
          </a:r>
          <a:r>
            <a:rPr lang="en-US" sz="1300" kern="1200" dirty="0"/>
            <a:t>.</a:t>
          </a:r>
        </a:p>
      </dsp:txBody>
      <dsp:txXfrm rot="10800000">
        <a:off x="0" y="1989"/>
        <a:ext cx="6815667" cy="1049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B9F84-17AB-48A8-B310-CEE81BD56593}">
      <dsp:nvSpPr>
        <dsp:cNvPr id="0" name=""/>
        <dsp:cNvSpPr/>
      </dsp:nvSpPr>
      <dsp:spPr>
        <a:xfrm>
          <a:off x="0" y="0"/>
          <a:ext cx="393291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7DECF3F-F284-43D2-9AB2-DAA29CC1FBCD}">
      <dsp:nvSpPr>
        <dsp:cNvPr id="0" name=""/>
        <dsp:cNvSpPr/>
      </dsp:nvSpPr>
      <dsp:spPr>
        <a:xfrm>
          <a:off x="0" y="0"/>
          <a:ext cx="3932916" cy="554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mn-lt"/>
            </a:rPr>
            <a:t>TIME</a:t>
          </a:r>
          <a:r>
            <a:rPr lang="en-US" sz="2000" kern="1200" dirty="0">
              <a:solidFill>
                <a:schemeClr val="bg1"/>
              </a:solidFill>
              <a:latin typeface="+mn-lt"/>
            </a:rPr>
            <a:t> </a:t>
          </a:r>
        </a:p>
      </dsp:txBody>
      <dsp:txXfrm>
        <a:off x="0" y="0"/>
        <a:ext cx="3932916" cy="554538"/>
      </dsp:txXfrm>
    </dsp:sp>
    <dsp:sp modelId="{85A4FB02-1550-49A5-869E-331660E5E4FC}">
      <dsp:nvSpPr>
        <dsp:cNvPr id="0" name=""/>
        <dsp:cNvSpPr/>
      </dsp:nvSpPr>
      <dsp:spPr>
        <a:xfrm>
          <a:off x="0" y="554538"/>
          <a:ext cx="393291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1845433-1D8B-402B-99ED-74B31AD4C961}">
      <dsp:nvSpPr>
        <dsp:cNvPr id="0" name=""/>
        <dsp:cNvSpPr/>
      </dsp:nvSpPr>
      <dsp:spPr>
        <a:xfrm>
          <a:off x="0" y="554538"/>
          <a:ext cx="3932916" cy="554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mn-lt"/>
            </a:rPr>
            <a:t>Environment </a:t>
          </a:r>
        </a:p>
      </dsp:txBody>
      <dsp:txXfrm>
        <a:off x="0" y="554538"/>
        <a:ext cx="3932916" cy="554538"/>
      </dsp:txXfrm>
    </dsp:sp>
    <dsp:sp modelId="{391244AA-B192-48E9-BF63-2A0EA1E498B4}">
      <dsp:nvSpPr>
        <dsp:cNvPr id="0" name=""/>
        <dsp:cNvSpPr/>
      </dsp:nvSpPr>
      <dsp:spPr>
        <a:xfrm>
          <a:off x="0" y="1109077"/>
          <a:ext cx="393291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E68F9C5-D2B6-4978-88BC-C63D6DE9F80F}">
      <dsp:nvSpPr>
        <dsp:cNvPr id="0" name=""/>
        <dsp:cNvSpPr/>
      </dsp:nvSpPr>
      <dsp:spPr>
        <a:xfrm>
          <a:off x="0" y="1109077"/>
          <a:ext cx="3932916" cy="554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mn-lt"/>
            </a:rPr>
            <a:t>Policy/Language</a:t>
          </a:r>
        </a:p>
      </dsp:txBody>
      <dsp:txXfrm>
        <a:off x="0" y="1109077"/>
        <a:ext cx="3932916" cy="554538"/>
      </dsp:txXfrm>
    </dsp:sp>
    <dsp:sp modelId="{6C3DFAAE-1BF7-4AF1-AB0B-F2CF77B64E22}">
      <dsp:nvSpPr>
        <dsp:cNvPr id="0" name=""/>
        <dsp:cNvSpPr/>
      </dsp:nvSpPr>
      <dsp:spPr>
        <a:xfrm>
          <a:off x="0" y="1663616"/>
          <a:ext cx="393291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FAFE4D4-B107-4B9F-91BE-EBFDCB422976}">
      <dsp:nvSpPr>
        <dsp:cNvPr id="0" name=""/>
        <dsp:cNvSpPr/>
      </dsp:nvSpPr>
      <dsp:spPr>
        <a:xfrm>
          <a:off x="0" y="1663616"/>
          <a:ext cx="3932916" cy="554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mn-lt"/>
            </a:rPr>
            <a:t>Capacity Building </a:t>
          </a:r>
        </a:p>
      </dsp:txBody>
      <dsp:txXfrm>
        <a:off x="0" y="1663616"/>
        <a:ext cx="3932916" cy="554538"/>
      </dsp:txXfrm>
    </dsp:sp>
    <dsp:sp modelId="{FD5719C8-59DD-4A8B-A9BA-ECE88A45DBB7}">
      <dsp:nvSpPr>
        <dsp:cNvPr id="0" name=""/>
        <dsp:cNvSpPr/>
      </dsp:nvSpPr>
      <dsp:spPr>
        <a:xfrm>
          <a:off x="0" y="2218155"/>
          <a:ext cx="393291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A2AEE5A-4F22-46D1-92EF-A0930C9A43BB}">
      <dsp:nvSpPr>
        <dsp:cNvPr id="0" name=""/>
        <dsp:cNvSpPr/>
      </dsp:nvSpPr>
      <dsp:spPr>
        <a:xfrm>
          <a:off x="0" y="2218155"/>
          <a:ext cx="3932916" cy="554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mn-lt"/>
            </a:rPr>
            <a:t>Shared Leadership</a:t>
          </a:r>
        </a:p>
      </dsp:txBody>
      <dsp:txXfrm>
        <a:off x="0" y="2218155"/>
        <a:ext cx="3932916" cy="554538"/>
      </dsp:txXfrm>
    </dsp:sp>
    <dsp:sp modelId="{46EEC08A-9F46-423F-83E5-508BE154AAD7}">
      <dsp:nvSpPr>
        <dsp:cNvPr id="0" name=""/>
        <dsp:cNvSpPr/>
      </dsp:nvSpPr>
      <dsp:spPr>
        <a:xfrm>
          <a:off x="0" y="2772694"/>
          <a:ext cx="393291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EA8E757-8B7D-44F9-9193-04DDE510BD22}">
      <dsp:nvSpPr>
        <dsp:cNvPr id="0" name=""/>
        <dsp:cNvSpPr/>
      </dsp:nvSpPr>
      <dsp:spPr>
        <a:xfrm>
          <a:off x="0" y="2772694"/>
          <a:ext cx="3932916" cy="554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bg1"/>
              </a:solidFill>
              <a:latin typeface="+mn-lt"/>
            </a:rPr>
            <a:t>RE</a:t>
          </a:r>
          <a:r>
            <a:rPr lang="en-US" sz="1800" b="1" kern="1200" dirty="0">
              <a:solidFill>
                <a:schemeClr val="bg1"/>
              </a:solidFill>
              <a:latin typeface="+mn-lt"/>
            </a:rPr>
            <a:t>-Allocation of Resources</a:t>
          </a:r>
        </a:p>
      </dsp:txBody>
      <dsp:txXfrm>
        <a:off x="0" y="2772694"/>
        <a:ext cx="3932916" cy="554538"/>
      </dsp:txXfrm>
    </dsp:sp>
    <dsp:sp modelId="{20CE0A58-03E4-4564-99E5-040C0D528008}">
      <dsp:nvSpPr>
        <dsp:cNvPr id="0" name=""/>
        <dsp:cNvSpPr/>
      </dsp:nvSpPr>
      <dsp:spPr>
        <a:xfrm>
          <a:off x="0" y="3327233"/>
          <a:ext cx="393291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0DCB883-06AB-4218-B4EA-074018B0F7DC}">
      <dsp:nvSpPr>
        <dsp:cNvPr id="0" name=""/>
        <dsp:cNvSpPr/>
      </dsp:nvSpPr>
      <dsp:spPr>
        <a:xfrm>
          <a:off x="0" y="3327233"/>
          <a:ext cx="3932916" cy="554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mn-lt"/>
            </a:rPr>
            <a:t>Inclusion of Those Most Impacted</a:t>
          </a:r>
        </a:p>
      </dsp:txBody>
      <dsp:txXfrm>
        <a:off x="0" y="3327233"/>
        <a:ext cx="3932916" cy="554538"/>
      </dsp:txXfrm>
    </dsp:sp>
    <dsp:sp modelId="{8589A529-704F-4CD6-9012-5B53A57C7085}">
      <dsp:nvSpPr>
        <dsp:cNvPr id="0" name=""/>
        <dsp:cNvSpPr/>
      </dsp:nvSpPr>
      <dsp:spPr>
        <a:xfrm>
          <a:off x="0" y="3881772"/>
          <a:ext cx="393291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5918598-2426-4DD3-B07D-95C67789FC55}">
      <dsp:nvSpPr>
        <dsp:cNvPr id="0" name=""/>
        <dsp:cNvSpPr/>
      </dsp:nvSpPr>
      <dsp:spPr>
        <a:xfrm>
          <a:off x="0" y="3881772"/>
          <a:ext cx="3932916" cy="5545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mn-lt"/>
            </a:rPr>
            <a:t>Community</a:t>
          </a:r>
        </a:p>
      </dsp:txBody>
      <dsp:txXfrm>
        <a:off x="0" y="3881772"/>
        <a:ext cx="3932916" cy="554538"/>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88C29-9E04-4B26-9F0D-4A69CE9FE1A5}" type="datetimeFigureOut">
              <a:rPr lang="en-US" smtClean="0"/>
              <a:t>1/29/2024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E0407-935A-438B-AF66-28803EDE65A9}" type="slidenum">
              <a:rPr lang="en-US" smtClean="0"/>
              <a:t>‹#›</a:t>
            </a:fld>
            <a:endParaRPr lang="en-US" dirty="0"/>
          </a:p>
        </p:txBody>
      </p:sp>
    </p:spTree>
    <p:extLst>
      <p:ext uri="{BB962C8B-B14F-4D97-AF65-F5344CB8AC3E}">
        <p14:creationId xmlns:p14="http://schemas.microsoft.com/office/powerpoint/2010/main" val="19079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45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628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124D-D927-400B-B59C-CEDBD507BE0C}"/>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rot="16200000">
            <a:off x="43976" y="-43974"/>
            <a:ext cx="1447800" cy="1535750"/>
          </a:xfrm>
          <a:prstGeom prst="rect">
            <a:avLst/>
          </a:prstGeom>
        </p:spPr>
      </p:pic>
      <p:sp>
        <p:nvSpPr>
          <p:cNvPr id="10" name="Title 1">
            <a:extLst>
              <a:ext uri="{FF2B5EF4-FFF2-40B4-BE49-F238E27FC236}">
                <a16:creationId xmlns:a16="http://schemas.microsoft.com/office/drawing/2014/main" id="{D6ADF6CE-9ECB-46C3-934F-B81BC2BE0449}"/>
              </a:ext>
            </a:extLst>
          </p:cNvPr>
          <p:cNvSpPr>
            <a:spLocks noGrp="1"/>
          </p:cNvSpPr>
          <p:nvPr>
            <p:ph type="ctrTitle"/>
          </p:nvPr>
        </p:nvSpPr>
        <p:spPr>
          <a:xfrm>
            <a:off x="1293876" y="304801"/>
            <a:ext cx="9601200" cy="1534297"/>
          </a:xfrm>
        </p:spPr>
        <p:txBody>
          <a:bodyPr anchor="b">
            <a:normAutofit/>
          </a:bodyPr>
          <a:lstStyle>
            <a:lvl1pPr algn="ctr">
              <a:defRPr>
                <a:solidFill>
                  <a:schemeClr val="tx2"/>
                </a:solidFill>
              </a:defRPr>
            </a:lvl1pPr>
          </a:lstStyle>
          <a:p>
            <a:pPr>
              <a:lnSpc>
                <a:spcPct val="100000"/>
              </a:lnSpc>
            </a:pPr>
            <a:r>
              <a:rPr lang="en-US" sz="4400" spc="120">
                <a:solidFill>
                  <a:schemeClr val="tx2"/>
                </a:solidFill>
                <a:cs typeface="Posterama" panose="020B0504020200020000" pitchFamily="34" charset="0"/>
              </a:rPr>
              <a:t>Click to edit Master title style</a:t>
            </a:r>
            <a:endParaRPr lang="en-US" sz="4400" spc="120" dirty="0">
              <a:solidFill>
                <a:schemeClr val="tx2"/>
              </a:solidFill>
              <a:cs typeface="Posterama" panose="020B0504020200020000" pitchFamily="34" charset="0"/>
            </a:endParaRPr>
          </a:p>
        </p:txBody>
      </p:sp>
      <p:sp>
        <p:nvSpPr>
          <p:cNvPr id="19" name="Picture Placeholder 18">
            <a:extLst>
              <a:ext uri="{FF2B5EF4-FFF2-40B4-BE49-F238E27FC236}">
                <a16:creationId xmlns:a16="http://schemas.microsoft.com/office/drawing/2014/main" id="{62DF7C0A-1B3B-401D-A625-E7F87B1DFE07}"/>
              </a:ext>
            </a:extLst>
          </p:cNvPr>
          <p:cNvSpPr>
            <a:spLocks noGrp="1"/>
          </p:cNvSpPr>
          <p:nvPr>
            <p:ph type="pic" sz="quarter" idx="13" hasCustomPrompt="1"/>
          </p:nvPr>
        </p:nvSpPr>
        <p:spPr>
          <a:xfrm>
            <a:off x="619840" y="3013206"/>
            <a:ext cx="11084189" cy="3854030"/>
          </a:xfrm>
          <a:custGeom>
            <a:avLst/>
            <a:gdLst>
              <a:gd name="connsiteX0" fmla="*/ 5542094 w 11084189"/>
              <a:gd name="connsiteY0" fmla="*/ 0 h 3854030"/>
              <a:gd name="connsiteX1" fmla="*/ 11061525 w 11084189"/>
              <a:gd name="connsiteY1" fmla="*/ 3748287 h 3854030"/>
              <a:gd name="connsiteX2" fmla="*/ 11084189 w 11084189"/>
              <a:gd name="connsiteY2" fmla="*/ 3854030 h 3854030"/>
              <a:gd name="connsiteX3" fmla="*/ 0 w 11084189"/>
              <a:gd name="connsiteY3" fmla="*/ 3854030 h 3854030"/>
              <a:gd name="connsiteX4" fmla="*/ 22663 w 11084189"/>
              <a:gd name="connsiteY4" fmla="*/ 3748287 h 3854030"/>
              <a:gd name="connsiteX5" fmla="*/ 5542094 w 11084189"/>
              <a:gd name="connsiteY5" fmla="*/ 0 h 385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4189" h="3854030">
                <a:moveTo>
                  <a:pt x="5542094" y="0"/>
                </a:moveTo>
                <a:cubicBezTo>
                  <a:pt x="8264668" y="0"/>
                  <a:pt x="10536186" y="1609144"/>
                  <a:pt x="11061525" y="3748287"/>
                </a:cubicBezTo>
                <a:lnTo>
                  <a:pt x="11084189" y="3854030"/>
                </a:lnTo>
                <a:lnTo>
                  <a:pt x="0" y="3854030"/>
                </a:lnTo>
                <a:lnTo>
                  <a:pt x="22663" y="3748287"/>
                </a:lnTo>
                <a:cubicBezTo>
                  <a:pt x="548002" y="1609144"/>
                  <a:pt x="2819520" y="0"/>
                  <a:pt x="5542094" y="0"/>
                </a:cubicBezTo>
                <a:close/>
              </a:path>
            </a:pathLst>
          </a:custGeom>
        </p:spPr>
        <p:txBody>
          <a:bodyPr wrap="square" anchor="ctr">
            <a:noAutofit/>
          </a:bodyPr>
          <a:lstStyle>
            <a:lvl1pPr marL="0" indent="0" algn="ctr">
              <a:buNone/>
              <a:defRPr>
                <a:solidFill>
                  <a:schemeClr val="tx2"/>
                </a:solidFill>
              </a:defRPr>
            </a:lvl1pPr>
          </a:lstStyle>
          <a:p>
            <a:r>
              <a:rPr lang="en-US" dirty="0"/>
              <a:t>Click to add photo</a:t>
            </a:r>
          </a:p>
        </p:txBody>
      </p:sp>
      <p:sp>
        <p:nvSpPr>
          <p:cNvPr id="11" name="Subtitle 2">
            <a:extLst>
              <a:ext uri="{FF2B5EF4-FFF2-40B4-BE49-F238E27FC236}">
                <a16:creationId xmlns:a16="http://schemas.microsoft.com/office/drawing/2014/main" id="{ADA6D2C5-E6A9-4A27-AE58-9CEDCFCB4C92}"/>
              </a:ext>
            </a:extLst>
          </p:cNvPr>
          <p:cNvSpPr>
            <a:spLocks noGrp="1"/>
          </p:cNvSpPr>
          <p:nvPr>
            <p:ph type="subTitle" idx="1"/>
          </p:nvPr>
        </p:nvSpPr>
        <p:spPr>
          <a:xfrm>
            <a:off x="1712976" y="1905001"/>
            <a:ext cx="8763001" cy="962442"/>
          </a:xfrm>
        </p:spPr>
        <p:txBody>
          <a:bodyPr anchor="t"/>
          <a:lstStyle>
            <a:lvl1pPr marL="0" indent="0" algn="ctr">
              <a:buNone/>
              <a:defRPr>
                <a:solidFill>
                  <a:schemeClr val="tx2"/>
                </a:solidFill>
              </a:defRPr>
            </a:lvl1pPr>
          </a:lstStyle>
          <a:p>
            <a:pPr>
              <a:lnSpc>
                <a:spcPct val="110000"/>
              </a:lnSpc>
            </a:pPr>
            <a:r>
              <a:rPr lang="en-US" sz="2200">
                <a:solidFill>
                  <a:schemeClr val="tx2"/>
                </a:solidFill>
                <a:cs typeface="Segoe UI Semilight" panose="020B0402040204020203" pitchFamily="34" charset="0"/>
              </a:rPr>
              <a:t>Click to edit Master subtitle style</a:t>
            </a:r>
            <a:endParaRPr lang="en-US" sz="2200" dirty="0">
              <a:solidFill>
                <a:schemeClr val="tx2"/>
              </a:solidFill>
              <a:cs typeface="Segoe UI Semilight" panose="020B0402040204020203" pitchFamily="34" charset="0"/>
            </a:endParaRPr>
          </a:p>
        </p:txBody>
      </p:sp>
      <p:pic>
        <p:nvPicPr>
          <p:cNvPr id="12" name="Picture 11">
            <a:extLst>
              <a:ext uri="{FF2B5EF4-FFF2-40B4-BE49-F238E27FC236}">
                <a16:creationId xmlns:a16="http://schemas.microsoft.com/office/drawing/2014/main" id="{7B147A7F-B058-475D-BA3A-E1807E37B5D5}"/>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820400" y="3144779"/>
            <a:ext cx="1371600" cy="2548349"/>
          </a:xfrm>
          <a:prstGeom prst="rect">
            <a:avLst/>
          </a:prstGeom>
        </p:spPr>
      </p:pic>
    </p:spTree>
    <p:extLst>
      <p:ext uri="{BB962C8B-B14F-4D97-AF65-F5344CB8AC3E}">
        <p14:creationId xmlns:p14="http://schemas.microsoft.com/office/powerpoint/2010/main" val="72881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3 Column">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EDB5FC-CA7C-4369-A121-67C4C93AB4B9}"/>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744200" y="0"/>
            <a:ext cx="1447800" cy="1535750"/>
          </a:xfrm>
          <a:prstGeom prst="rect">
            <a:avLst/>
          </a:prstGeom>
        </p:spPr>
      </p:pic>
      <p:sp>
        <p:nvSpPr>
          <p:cNvPr id="10" name="Title 1">
            <a:extLst>
              <a:ext uri="{FF2B5EF4-FFF2-40B4-BE49-F238E27FC236}">
                <a16:creationId xmlns:a16="http://schemas.microsoft.com/office/drawing/2014/main" id="{79814F19-D3DA-42AB-AAD4-22D54FE3743B}"/>
              </a:ext>
            </a:extLst>
          </p:cNvPr>
          <p:cNvSpPr>
            <a:spLocks noGrp="1"/>
          </p:cNvSpPr>
          <p:nvPr>
            <p:ph type="title"/>
          </p:nvPr>
        </p:nvSpPr>
        <p:spPr>
          <a:xfrm>
            <a:off x="838201" y="559814"/>
            <a:ext cx="10348146" cy="753172"/>
          </a:xfrm>
        </p:spPr>
        <p:txBody>
          <a:bodyPr anchor="t">
            <a:norm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pic>
        <p:nvPicPr>
          <p:cNvPr id="11" name="Picture 10">
            <a:extLst>
              <a:ext uri="{FF2B5EF4-FFF2-40B4-BE49-F238E27FC236}">
                <a16:creationId xmlns:a16="http://schemas.microsoft.com/office/drawing/2014/main" id="{14126634-B312-428E-8F30-17C18904047D}"/>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rot="10800000">
            <a:off x="-1" y="2719661"/>
            <a:ext cx="830249" cy="2548349"/>
          </a:xfrm>
          <a:prstGeom prst="rect">
            <a:avLst/>
          </a:prstGeom>
        </p:spPr>
      </p:pic>
      <p:sp>
        <p:nvSpPr>
          <p:cNvPr id="12" name="Date Placeholder 5">
            <a:extLst>
              <a:ext uri="{FF2B5EF4-FFF2-40B4-BE49-F238E27FC236}">
                <a16:creationId xmlns:a16="http://schemas.microsoft.com/office/drawing/2014/main" id="{1AC832B9-3155-477F-89D0-A170836416F1}"/>
              </a:ext>
            </a:extLst>
          </p:cNvPr>
          <p:cNvSpPr>
            <a:spLocks noGrp="1"/>
          </p:cNvSpPr>
          <p:nvPr>
            <p:ph type="dt" sz="half" idx="10"/>
          </p:nvPr>
        </p:nvSpPr>
        <p:spPr>
          <a:xfrm>
            <a:off x="838200" y="6324600"/>
            <a:ext cx="2743200" cy="365125"/>
          </a:xfrm>
        </p:spPr>
        <p:txBody>
          <a:bodyPr/>
          <a:lstStyle>
            <a:lvl1pPr>
              <a:defRPr>
                <a:solidFill>
                  <a:schemeClr val="tx1">
                    <a:alpha val="60000"/>
                  </a:schemeClr>
                </a:solidFill>
              </a:defRPr>
            </a:lvl1pPr>
          </a:lstStyle>
          <a:p>
            <a:pPr>
              <a:defRPr/>
            </a:pPr>
            <a:r>
              <a:rPr lang="en-US" dirty="0"/>
              <a:t>20XX</a:t>
            </a:r>
          </a:p>
        </p:txBody>
      </p:sp>
      <p:sp>
        <p:nvSpPr>
          <p:cNvPr id="13" name="Footer Placeholder 6">
            <a:extLst>
              <a:ext uri="{FF2B5EF4-FFF2-40B4-BE49-F238E27FC236}">
                <a16:creationId xmlns:a16="http://schemas.microsoft.com/office/drawing/2014/main" id="{7801D982-FEE5-4484-AD95-86DEE2E5D214}"/>
              </a:ext>
            </a:extLst>
          </p:cNvPr>
          <p:cNvSpPr>
            <a:spLocks noGrp="1"/>
          </p:cNvSpPr>
          <p:nvPr>
            <p:ph type="ftr" sz="quarter" idx="11"/>
          </p:nvPr>
        </p:nvSpPr>
        <p:spPr>
          <a:xfrm>
            <a:off x="4038600" y="6324600"/>
            <a:ext cx="4114800" cy="365125"/>
          </a:xfrm>
        </p:spPr>
        <p:txBody>
          <a:bodyPr/>
          <a:lstStyle>
            <a:lvl1pPr>
              <a:defRPr>
                <a:solidFill>
                  <a:schemeClr val="tx1">
                    <a:alpha val="60000"/>
                  </a:schemeClr>
                </a:solidFill>
              </a:defRPr>
            </a:lvl1pPr>
          </a:lstStyle>
          <a:p>
            <a:r>
              <a:rPr lang="en-US" dirty="0"/>
              <a:t>Presentation title</a:t>
            </a:r>
          </a:p>
        </p:txBody>
      </p:sp>
      <p:sp>
        <p:nvSpPr>
          <p:cNvPr id="14" name="Slide Number Placeholder 7">
            <a:extLst>
              <a:ext uri="{FF2B5EF4-FFF2-40B4-BE49-F238E27FC236}">
                <a16:creationId xmlns:a16="http://schemas.microsoft.com/office/drawing/2014/main" id="{5F932331-BB94-49D3-9E40-67111663B4F6}"/>
              </a:ext>
            </a:extLst>
          </p:cNvPr>
          <p:cNvSpPr>
            <a:spLocks noGrp="1"/>
          </p:cNvSpPr>
          <p:nvPr>
            <p:ph type="sldNum" sz="quarter" idx="12"/>
          </p:nvPr>
        </p:nvSpPr>
        <p:spPr>
          <a:xfrm>
            <a:off x="8610600" y="6324600"/>
            <a:ext cx="2743200"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05653"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06265"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529261"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529873"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8053617"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8054229"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Tree>
    <p:extLst>
      <p:ext uri="{BB962C8B-B14F-4D97-AF65-F5344CB8AC3E}">
        <p14:creationId xmlns:p14="http://schemas.microsoft.com/office/powerpoint/2010/main" val="1920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Closing">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B9ADE-90DA-4820-BE03-6440FAF8B83E}"/>
              </a:ext>
              <a:ext uri="{C183D7F6-B498-43B3-948B-1728B52AA6E4}">
                <adec:decorative xmlns:adec="http://schemas.microsoft.com/office/drawing/2017/decorative" val="1"/>
              </a:ext>
            </a:extLst>
          </p:cNvPr>
          <p:cNvSpPr/>
          <p:nvPr userDrawn="1"/>
        </p:nvSpPr>
        <p:spPr>
          <a:xfrm rot="10800000">
            <a:off x="0" y="1"/>
            <a:ext cx="12191999"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Rectangle 9">
            <a:extLst>
              <a:ext uri="{FF2B5EF4-FFF2-40B4-BE49-F238E27FC236}">
                <a16:creationId xmlns:a16="http://schemas.microsoft.com/office/drawing/2014/main" id="{9FF4039C-77F7-44AD-AEB2-A6079C9DA3C9}"/>
              </a:ext>
              <a:ext uri="{C183D7F6-B498-43B3-948B-1728B52AA6E4}">
                <adec:decorative xmlns:adec="http://schemas.microsoft.com/office/drawing/2017/decorative" val="1"/>
              </a:ext>
            </a:extLst>
          </p:cNvPr>
          <p:cNvSpPr/>
          <p:nvPr userDrawn="1"/>
        </p:nvSpPr>
        <p:spPr>
          <a:xfrm>
            <a:off x="713457" y="739600"/>
            <a:ext cx="10768226" cy="5390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1" name="Title 1">
            <a:extLst>
              <a:ext uri="{FF2B5EF4-FFF2-40B4-BE49-F238E27FC236}">
                <a16:creationId xmlns:a16="http://schemas.microsoft.com/office/drawing/2014/main" id="{36E930C2-F546-4C94-BF53-6C7C8A57E0B3}"/>
              </a:ext>
            </a:extLst>
          </p:cNvPr>
          <p:cNvSpPr>
            <a:spLocks noGrp="1"/>
          </p:cNvSpPr>
          <p:nvPr>
            <p:ph type="ctrTitle"/>
          </p:nvPr>
        </p:nvSpPr>
        <p:spPr>
          <a:xfrm>
            <a:off x="990600" y="1066800"/>
            <a:ext cx="4749276" cy="2592425"/>
          </a:xfrm>
        </p:spPr>
        <p:txBody>
          <a:bodyPr anchor="b">
            <a:normAutofit/>
          </a:bodyPr>
          <a:lstStyle>
            <a:lvl1pPr>
              <a:defRPr>
                <a:solidFill>
                  <a:schemeClr val="tx2"/>
                </a:solidFill>
              </a:defRPr>
            </a:lvl1pPr>
          </a:lstStyle>
          <a:p>
            <a:pPr algn="l">
              <a:lnSpc>
                <a:spcPct val="100000"/>
              </a:lnSpc>
            </a:pPr>
            <a:r>
              <a:rPr lang="en-US" sz="4400" spc="120">
                <a:solidFill>
                  <a:schemeClr val="tx2"/>
                </a:solidFill>
                <a:cs typeface="Posterama" panose="020B0504020200020000" pitchFamily="34" charset="0"/>
              </a:rPr>
              <a:t>Click to edit Master title style</a:t>
            </a:r>
            <a:endParaRPr lang="en-US" sz="4400" spc="120" dirty="0">
              <a:solidFill>
                <a:schemeClr val="tx2"/>
              </a:solidFill>
              <a:cs typeface="Posterama" panose="020B0504020200020000" pitchFamily="34" charset="0"/>
            </a:endParaRPr>
          </a:p>
        </p:txBody>
      </p:sp>
      <p:sp>
        <p:nvSpPr>
          <p:cNvPr id="12" name="Subtitle 2">
            <a:extLst>
              <a:ext uri="{FF2B5EF4-FFF2-40B4-BE49-F238E27FC236}">
                <a16:creationId xmlns:a16="http://schemas.microsoft.com/office/drawing/2014/main" id="{43F81DC1-1A78-495F-B862-27847D0EE012}"/>
              </a:ext>
            </a:extLst>
          </p:cNvPr>
          <p:cNvSpPr>
            <a:spLocks noGrp="1"/>
          </p:cNvSpPr>
          <p:nvPr>
            <p:ph type="subTitle" idx="1"/>
          </p:nvPr>
        </p:nvSpPr>
        <p:spPr>
          <a:xfrm>
            <a:off x="990599" y="3856314"/>
            <a:ext cx="4749275" cy="1858686"/>
          </a:xfrm>
        </p:spPr>
        <p:txBody>
          <a:bodyPr anchor="t"/>
          <a:lstStyle>
            <a:lvl1pPr marL="0" indent="0">
              <a:buNone/>
              <a:defRPr>
                <a:solidFill>
                  <a:schemeClr val="tx2"/>
                </a:solidFill>
              </a:defRPr>
            </a:lvl1pPr>
          </a:lstStyle>
          <a:p>
            <a:pPr algn="l">
              <a:lnSpc>
                <a:spcPct val="110000"/>
              </a:lnSpc>
            </a:pPr>
            <a:r>
              <a:rPr lang="en-US" sz="2200">
                <a:solidFill>
                  <a:schemeClr val="tx2"/>
                </a:solidFill>
                <a:cs typeface="Segoe UI Semilight" panose="020B0402040204020203" pitchFamily="34" charset="0"/>
              </a:rPr>
              <a:t>Click to edit Master subtitle style</a:t>
            </a:r>
            <a:endParaRPr lang="en-US" sz="2200" dirty="0">
              <a:solidFill>
                <a:schemeClr val="tx2"/>
              </a:solidFill>
              <a:cs typeface="Segoe UI Semilight" panose="020B0402040204020203" pitchFamily="34" charset="0"/>
            </a:endParaRPr>
          </a:p>
        </p:txBody>
      </p:sp>
      <p:sp>
        <p:nvSpPr>
          <p:cNvPr id="25" name="Picture Placeholder 20">
            <a:extLst>
              <a:ext uri="{FF2B5EF4-FFF2-40B4-BE49-F238E27FC236}">
                <a16:creationId xmlns:a16="http://schemas.microsoft.com/office/drawing/2014/main" id="{F44B6D46-2238-46D9-8D7F-730BDD0C144C}"/>
              </a:ext>
            </a:extLst>
          </p:cNvPr>
          <p:cNvSpPr>
            <a:spLocks noGrp="1"/>
          </p:cNvSpPr>
          <p:nvPr>
            <p:ph type="pic" sz="quarter" idx="13" hasCustomPrompt="1"/>
          </p:nvPr>
        </p:nvSpPr>
        <p:spPr>
          <a:xfrm>
            <a:off x="6077447" y="1066800"/>
            <a:ext cx="2405746" cy="2262033"/>
          </a:xfrm>
        </p:spPr>
        <p:txBody>
          <a:bodyPr/>
          <a:lstStyle>
            <a:lvl1pPr marL="0" indent="0" algn="ctr">
              <a:buNone/>
              <a:defRPr>
                <a:solidFill>
                  <a:schemeClr val="tx2"/>
                </a:solidFill>
              </a:defRPr>
            </a:lvl1pPr>
          </a:lstStyle>
          <a:p>
            <a:r>
              <a:rPr lang="en-US" dirty="0"/>
              <a:t>Click to add photo</a:t>
            </a:r>
          </a:p>
        </p:txBody>
      </p:sp>
      <p:sp>
        <p:nvSpPr>
          <p:cNvPr id="26" name="Picture Placeholder 20">
            <a:extLst>
              <a:ext uri="{FF2B5EF4-FFF2-40B4-BE49-F238E27FC236}">
                <a16:creationId xmlns:a16="http://schemas.microsoft.com/office/drawing/2014/main" id="{B600C62E-9610-468D-B50C-B5D55DB2D06E}"/>
              </a:ext>
            </a:extLst>
          </p:cNvPr>
          <p:cNvSpPr>
            <a:spLocks noGrp="1"/>
          </p:cNvSpPr>
          <p:nvPr>
            <p:ph type="pic" sz="quarter" idx="14" hasCustomPrompt="1"/>
          </p:nvPr>
        </p:nvSpPr>
        <p:spPr>
          <a:xfrm>
            <a:off x="8592404" y="1066800"/>
            <a:ext cx="2405746" cy="2262033"/>
          </a:xfrm>
        </p:spPr>
        <p:txBody>
          <a:bodyPr/>
          <a:lstStyle>
            <a:lvl1pPr marL="0" indent="0" algn="ctr">
              <a:buNone/>
              <a:defRPr>
                <a:solidFill>
                  <a:schemeClr val="tx2"/>
                </a:solidFill>
              </a:defRPr>
            </a:lvl1pPr>
          </a:lstStyle>
          <a:p>
            <a:r>
              <a:rPr lang="en-US" dirty="0"/>
              <a:t>Click to add photo</a:t>
            </a:r>
          </a:p>
        </p:txBody>
      </p:sp>
      <p:sp>
        <p:nvSpPr>
          <p:cNvPr id="27" name="Picture Placeholder 20">
            <a:extLst>
              <a:ext uri="{FF2B5EF4-FFF2-40B4-BE49-F238E27FC236}">
                <a16:creationId xmlns:a16="http://schemas.microsoft.com/office/drawing/2014/main" id="{03A822E7-844A-4C6F-9941-ACCF803F61F6}"/>
              </a:ext>
            </a:extLst>
          </p:cNvPr>
          <p:cNvSpPr>
            <a:spLocks noGrp="1"/>
          </p:cNvSpPr>
          <p:nvPr>
            <p:ph type="pic" sz="quarter" idx="15" hasCustomPrompt="1"/>
          </p:nvPr>
        </p:nvSpPr>
        <p:spPr>
          <a:xfrm>
            <a:off x="6077447" y="3443645"/>
            <a:ext cx="2405746" cy="2262033"/>
          </a:xfrm>
        </p:spPr>
        <p:txBody>
          <a:bodyPr/>
          <a:lstStyle>
            <a:lvl1pPr marL="0" indent="0" algn="ctr">
              <a:buNone/>
              <a:defRPr>
                <a:solidFill>
                  <a:schemeClr val="tx2"/>
                </a:solidFill>
              </a:defRPr>
            </a:lvl1pPr>
          </a:lstStyle>
          <a:p>
            <a:r>
              <a:rPr lang="en-US" dirty="0"/>
              <a:t>Click to add photo</a:t>
            </a:r>
          </a:p>
        </p:txBody>
      </p:sp>
      <p:sp>
        <p:nvSpPr>
          <p:cNvPr id="28" name="Picture Placeholder 20">
            <a:extLst>
              <a:ext uri="{FF2B5EF4-FFF2-40B4-BE49-F238E27FC236}">
                <a16:creationId xmlns:a16="http://schemas.microsoft.com/office/drawing/2014/main" id="{07DE9330-8C8A-4B8E-A4C6-F84147872A34}"/>
              </a:ext>
            </a:extLst>
          </p:cNvPr>
          <p:cNvSpPr>
            <a:spLocks noGrp="1"/>
          </p:cNvSpPr>
          <p:nvPr>
            <p:ph type="pic" sz="quarter" idx="16" hasCustomPrompt="1"/>
          </p:nvPr>
        </p:nvSpPr>
        <p:spPr>
          <a:xfrm>
            <a:off x="8592405" y="3443645"/>
            <a:ext cx="2405746" cy="2262033"/>
          </a:xfrm>
        </p:spPr>
        <p:txBody>
          <a:bodyPr/>
          <a:lstStyle>
            <a:lvl1pPr marL="0" indent="0" algn="ctr">
              <a:buNone/>
              <a:defRPr>
                <a:solidFill>
                  <a:schemeClr val="tx2"/>
                </a:solidFill>
              </a:defRPr>
            </a:lvl1pPr>
          </a:lstStyle>
          <a:p>
            <a:r>
              <a:rPr lang="en-US" dirty="0"/>
              <a:t>Click to add photo</a:t>
            </a:r>
          </a:p>
        </p:txBody>
      </p:sp>
      <p:sp>
        <p:nvSpPr>
          <p:cNvPr id="17" name="Date Placeholder 9">
            <a:extLst>
              <a:ext uri="{FF2B5EF4-FFF2-40B4-BE49-F238E27FC236}">
                <a16:creationId xmlns:a16="http://schemas.microsoft.com/office/drawing/2014/main" id="{693CD890-5369-4257-9426-7FA8B9FD3B25}"/>
              </a:ext>
            </a:extLst>
          </p:cNvPr>
          <p:cNvSpPr>
            <a:spLocks noGrp="1"/>
          </p:cNvSpPr>
          <p:nvPr>
            <p:ph type="dt" sz="half" idx="10"/>
          </p:nvPr>
        </p:nvSpPr>
        <p:spPr>
          <a:xfrm>
            <a:off x="838200" y="6327648"/>
            <a:ext cx="2743200" cy="365125"/>
          </a:xfrm>
        </p:spPr>
        <p:txBody>
          <a:bodyPr/>
          <a:lstStyle>
            <a:lvl1pPr>
              <a:defRPr/>
            </a:lvl1pPr>
          </a:lstStyle>
          <a:p>
            <a:pPr>
              <a:defRPr/>
            </a:pPr>
            <a:r>
              <a:rPr lang="en-US" dirty="0">
                <a:solidFill>
                  <a:prstClr val="white">
                    <a:alpha val="60000"/>
                  </a:prstClr>
                </a:solidFill>
              </a:rPr>
              <a:t>20XX</a:t>
            </a:r>
          </a:p>
        </p:txBody>
      </p:sp>
      <p:sp>
        <p:nvSpPr>
          <p:cNvPr id="18" name="Footer Placeholder 10">
            <a:extLst>
              <a:ext uri="{FF2B5EF4-FFF2-40B4-BE49-F238E27FC236}">
                <a16:creationId xmlns:a16="http://schemas.microsoft.com/office/drawing/2014/main" id="{3A86BCFE-67DF-4B63-AC7B-74E66919CD28}"/>
              </a:ext>
            </a:extLst>
          </p:cNvPr>
          <p:cNvSpPr>
            <a:spLocks noGrp="1"/>
          </p:cNvSpPr>
          <p:nvPr>
            <p:ph type="ftr" sz="quarter" idx="11"/>
          </p:nvPr>
        </p:nvSpPr>
        <p:spPr>
          <a:xfrm>
            <a:off x="4038600" y="6327648"/>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Presentation title</a:t>
            </a:r>
          </a:p>
        </p:txBody>
      </p:sp>
      <p:sp>
        <p:nvSpPr>
          <p:cNvPr id="19" name="Slide Number Placeholder 11">
            <a:extLst>
              <a:ext uri="{FF2B5EF4-FFF2-40B4-BE49-F238E27FC236}">
                <a16:creationId xmlns:a16="http://schemas.microsoft.com/office/drawing/2014/main" id="{1301AADD-E25B-4AB6-A4E4-E95CFB9877B3}"/>
              </a:ext>
            </a:extLst>
          </p:cNvPr>
          <p:cNvSpPr>
            <a:spLocks noGrp="1"/>
          </p:cNvSpPr>
          <p:nvPr>
            <p:ph type="sldNum" sz="quarter" idx="12"/>
          </p:nvPr>
        </p:nvSpPr>
        <p:spPr>
          <a:xfrm>
            <a:off x="10058400" y="6327648"/>
            <a:ext cx="1295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3782432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1/29/2024</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055679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a:prstGeom prst="rect">
            <a:avLst/>
          </a:prstGeo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a:prstGeom prst="rect">
            <a:avLst/>
          </a:prstGeo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75200" y="6305550"/>
            <a:ext cx="2844800" cy="476250"/>
          </a:xfrm>
          <a:prstGeom prst="rect">
            <a:avLst/>
          </a:prstGeom>
        </p:spPr>
        <p:txBody>
          <a:bodyPr/>
          <a:lstStyle/>
          <a:p>
            <a:fld id="{7AF78760-02B0-4343-9B36-9B01060F90A6}" type="datetime1">
              <a:rPr lang="en-US" smtClean="0"/>
              <a:t>1/29/2024</a:t>
            </a:fld>
            <a:endParaRPr lang="en-US" dirty="0"/>
          </a:p>
        </p:txBody>
      </p:sp>
      <p:sp>
        <p:nvSpPr>
          <p:cNvPr id="6" name="Footer Placeholder 5"/>
          <p:cNvSpPr>
            <a:spLocks noGrp="1"/>
          </p:cNvSpPr>
          <p:nvPr>
            <p:ph type="ftr" sz="quarter" idx="11"/>
          </p:nvPr>
        </p:nvSpPr>
        <p:spPr>
          <a:xfrm>
            <a:off x="7620000" y="6305550"/>
            <a:ext cx="3860800" cy="476250"/>
          </a:xfrm>
          <a:prstGeom prst="rect">
            <a:avLst/>
          </a:prstGeom>
        </p:spPr>
        <p:txBody>
          <a:bodyPr/>
          <a:lstStyle/>
          <a:p>
            <a:r>
              <a:rPr lang="en-US" dirty="0"/>
              <a:t>Add a footer</a:t>
            </a:r>
          </a:p>
        </p:txBody>
      </p:sp>
      <p:sp>
        <p:nvSpPr>
          <p:cNvPr id="7" name="Slide Number Placeholder 6"/>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761275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5018CDD-E9F3-4A1C-9D9E-8236466F6E78}" type="datetime1">
              <a:rPr lang="en-US" smtClean="0"/>
              <a:t>1/29/2024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AC4974-FD69-DD41-95CA-844B197CEAEF}" type="slidenum">
              <a:rPr lang="en-US" smtClean="0"/>
              <a:pPr/>
              <a:t>‹#›</a:t>
            </a:fld>
            <a:endParaRPr lang="en-US" dirty="0"/>
          </a:p>
        </p:txBody>
      </p:sp>
    </p:spTree>
    <p:extLst>
      <p:ext uri="{BB962C8B-B14F-4D97-AF65-F5344CB8AC3E}">
        <p14:creationId xmlns:p14="http://schemas.microsoft.com/office/powerpoint/2010/main" val="940510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cSld name="Comparison">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a:prstGeom prst="rect">
            <a:avLst/>
          </a:prstGeo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8"/>
            <a:ext cx="5364480" cy="640080"/>
          </a:xfrm>
          <a:prstGeom prst="rect">
            <a:avLst/>
          </a:prstGeom>
          <a:noFill/>
          <a:ln w="10795">
            <a:solidFill>
              <a:schemeClr val="bg1"/>
            </a:solidFill>
            <a:miter lim="800000"/>
          </a:ln>
        </p:spPr>
        <p:txBody>
          <a:bodyPr anchor="ctr"/>
          <a:lstStyle>
            <a:lvl1pPr marL="64008" indent="0" algn="l">
              <a:lnSpc>
                <a:spcPct val="100000"/>
              </a:lnSpc>
              <a:spcBef>
                <a:spcPts val="100"/>
              </a:spcBef>
              <a:buNone/>
              <a:defRPr sz="1900" b="1">
                <a:solidFill>
                  <a:schemeClr val="accent1">
                    <a:lumMod val="50000"/>
                  </a:schemeClr>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969336"/>
            <a:ext cx="536448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17920" y="328278"/>
            <a:ext cx="5364480" cy="640080"/>
          </a:xfrm>
          <a:prstGeom prst="rect">
            <a:avLst/>
          </a:prstGeom>
          <a:noFill/>
          <a:ln w="10795">
            <a:solidFill>
              <a:schemeClr val="bg1"/>
            </a:solidFill>
            <a:miter lim="800000"/>
          </a:ln>
        </p:spPr>
        <p:txBody>
          <a:bodyPr anchor="ctr"/>
          <a:lstStyle>
            <a:lvl1pPr marL="64008" indent="0" algn="l">
              <a:lnSpc>
                <a:spcPct val="100000"/>
              </a:lnSpc>
              <a:spcBef>
                <a:spcPts val="100"/>
              </a:spcBef>
              <a:buNone/>
              <a:defRPr sz="1900" b="1">
                <a:solidFill>
                  <a:schemeClr val="accent1">
                    <a:lumMod val="50000"/>
                  </a:schemeClr>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6" name="Content Placeholder 5"/>
          <p:cNvSpPr>
            <a:spLocks noGrp="1"/>
          </p:cNvSpPr>
          <p:nvPr>
            <p:ph sz="quarter" idx="4"/>
          </p:nvPr>
        </p:nvSpPr>
        <p:spPr>
          <a:xfrm>
            <a:off x="6217920" y="969336"/>
            <a:ext cx="5364480" cy="4114800"/>
          </a:xfrm>
          <a:prstGeom prst="rect">
            <a:avLst/>
          </a:prstGeo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75200" y="6305550"/>
            <a:ext cx="2844800" cy="476250"/>
          </a:xfrm>
          <a:prstGeom prst="rect">
            <a:avLst/>
          </a:prstGeom>
        </p:spPr>
        <p:txBody>
          <a:bodyPr/>
          <a:lstStyle/>
          <a:p>
            <a:fld id="{D6103C8C-96CC-4988-9A76-A97C68B37C96}" type="datetime1">
              <a:rPr lang="en-US" smtClean="0"/>
              <a:t>1/29/2024</a:t>
            </a:fld>
            <a:endParaRPr lang="en-US" dirty="0"/>
          </a:p>
        </p:txBody>
      </p:sp>
      <p:sp>
        <p:nvSpPr>
          <p:cNvPr id="8" name="Footer Placeholder 7"/>
          <p:cNvSpPr>
            <a:spLocks noGrp="1"/>
          </p:cNvSpPr>
          <p:nvPr>
            <p:ph type="ftr" sz="quarter" idx="11"/>
          </p:nvPr>
        </p:nvSpPr>
        <p:spPr>
          <a:xfrm>
            <a:off x="7620000" y="6305550"/>
            <a:ext cx="3860800" cy="476250"/>
          </a:xfrm>
          <a:prstGeom prst="rect">
            <a:avLst/>
          </a:prstGeom>
        </p:spPr>
        <p:txBody>
          <a:bodyPr/>
          <a:lstStyle/>
          <a:p>
            <a:r>
              <a:rPr lang="en-US" dirty="0"/>
              <a:t>Add a footer</a:t>
            </a:r>
          </a:p>
        </p:txBody>
      </p:sp>
      <p:sp>
        <p:nvSpPr>
          <p:cNvPr id="9" name="Slide Number Placeholder 8"/>
          <p:cNvSpPr>
            <a:spLocks noGrp="1"/>
          </p:cNvSpPr>
          <p:nvPr>
            <p:ph type="sldNum" sz="quarter" idx="12"/>
          </p:nvPr>
        </p:nvSpPr>
        <p:spPr>
          <a:xfrm>
            <a:off x="11484864" y="6305550"/>
            <a:ext cx="609600" cy="476250"/>
          </a:xfrm>
          <a:prstGeom prst="rect">
            <a:avLst/>
          </a:prstGeo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48075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p15:clr>
            <a:srgbClr val="FBAE40"/>
          </p15:clr>
        </p15:guide>
        <p15:guide id="1"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590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87E59D-6BE5-4CB5-B3B3-BAF69EFA10C4}"/>
              </a:ext>
            </a:extLst>
          </p:cNvPr>
          <p:cNvSpPr>
            <a:spLocks noGrp="1"/>
          </p:cNvSpPr>
          <p:nvPr>
            <p:ph type="title"/>
          </p:nvPr>
        </p:nvSpPr>
        <p:spPr>
          <a:xfrm>
            <a:off x="838200" y="586992"/>
            <a:ext cx="4953000" cy="2688598"/>
          </a:xfrm>
        </p:spPr>
        <p:txBody>
          <a:bodyPr>
            <a:no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sp>
        <p:nvSpPr>
          <p:cNvPr id="11" name="Rectangle 10">
            <a:extLst>
              <a:ext uri="{FF2B5EF4-FFF2-40B4-BE49-F238E27FC236}">
                <a16:creationId xmlns:a16="http://schemas.microsoft.com/office/drawing/2014/main" id="{1D13BFBD-7478-4683-BA2C-E7BFC660BBB1}"/>
              </a:ext>
              <a:ext uri="{C183D7F6-B498-43B3-948B-1728B52AA6E4}">
                <adec:decorative xmlns:adec="http://schemas.microsoft.com/office/drawing/2017/decorative" val="1"/>
              </a:ext>
            </a:extLst>
          </p:cNvPr>
          <p:cNvSpPr/>
          <p:nvPr userDrawn="1"/>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2" name="Rectangle 11">
            <a:extLst>
              <a:ext uri="{FF2B5EF4-FFF2-40B4-BE49-F238E27FC236}">
                <a16:creationId xmlns:a16="http://schemas.microsoft.com/office/drawing/2014/main" id="{8B3FF916-2B4D-4DC1-AD98-AF8F2EFD4A8C}"/>
              </a:ext>
              <a:ext uri="{C183D7F6-B498-43B3-948B-1728B52AA6E4}">
                <adec:decorative xmlns:adec="http://schemas.microsoft.com/office/drawing/2017/decorative" val="1"/>
              </a:ext>
            </a:extLst>
          </p:cNvPr>
          <p:cNvSpPr/>
          <p:nvPr userDrawn="1"/>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5480B3D3-8262-4D62-8B77-51C5FF582408}"/>
              </a:ext>
              <a:ext uri="{C183D7F6-B498-43B3-948B-1728B52AA6E4}">
                <adec:decorative xmlns:adec="http://schemas.microsoft.com/office/drawing/2017/decorative" val="1"/>
              </a:ext>
            </a:extLst>
          </p:cNvPr>
          <p:cNvSpPr/>
          <p:nvPr userDrawn="1"/>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9" name="Text Placeholder 27">
            <a:extLst>
              <a:ext uri="{FF2B5EF4-FFF2-40B4-BE49-F238E27FC236}">
                <a16:creationId xmlns:a16="http://schemas.microsoft.com/office/drawing/2014/main" id="{D44A1B8E-1071-45A0-8A94-0AA7F201EB43}"/>
              </a:ext>
            </a:extLst>
          </p:cNvPr>
          <p:cNvSpPr>
            <a:spLocks noGrp="1"/>
          </p:cNvSpPr>
          <p:nvPr>
            <p:ph type="body" sz="quarter" idx="16" hasCustomPrompt="1"/>
          </p:nvPr>
        </p:nvSpPr>
        <p:spPr>
          <a:xfrm>
            <a:off x="835149" y="3412114"/>
            <a:ext cx="4952681" cy="2750307"/>
          </a:xfrm>
        </p:spPr>
        <p:txBody>
          <a:bodyPr>
            <a:normAutofit/>
          </a:bodyPr>
          <a:lstStyle>
            <a:lvl1pPr marL="342900" indent="-342900">
              <a:buFont typeface="Arial" panose="020B0604020202020204" pitchFamily="34" charset="0"/>
              <a:buChar char="•"/>
              <a:defRPr sz="2000">
                <a:solidFill>
                  <a:schemeClr val="tx2"/>
                </a:solidFill>
              </a:defRPr>
            </a:lvl1pPr>
            <a:lvl2pPr marL="457200" indent="0">
              <a:buNone/>
              <a:defRPr sz="2400">
                <a:solidFill>
                  <a:schemeClr val="tx2"/>
                </a:solidFill>
              </a:defRPr>
            </a:lvl2pPr>
            <a:lvl3pPr marL="914400" indent="0">
              <a:buNone/>
              <a:defRPr sz="2400">
                <a:solidFill>
                  <a:schemeClr val="tx2"/>
                </a:solidFill>
              </a:defRPr>
            </a:lvl3pPr>
            <a:lvl4pPr marL="1371600" indent="0">
              <a:buNone/>
              <a:defRPr sz="2400">
                <a:solidFill>
                  <a:schemeClr val="tx2"/>
                </a:solidFill>
              </a:defRPr>
            </a:lvl4pPr>
            <a:lvl5pPr marL="1828800" indent="0">
              <a:buNone/>
              <a:defRPr sz="2400">
                <a:solidFill>
                  <a:schemeClr val="tx2"/>
                </a:solidFill>
              </a:defRPr>
            </a:lvl5pPr>
          </a:lstStyle>
          <a:p>
            <a:pPr lvl="0"/>
            <a:r>
              <a:rPr lang="en-US" dirty="0"/>
              <a:t>Click to add text</a:t>
            </a:r>
          </a:p>
        </p:txBody>
      </p:sp>
      <p:sp>
        <p:nvSpPr>
          <p:cNvPr id="17" name="Date Placeholder 5">
            <a:extLst>
              <a:ext uri="{FF2B5EF4-FFF2-40B4-BE49-F238E27FC236}">
                <a16:creationId xmlns:a16="http://schemas.microsoft.com/office/drawing/2014/main" id="{DF6FCAD9-068D-41D9-A5F4-E22F2D28717A}"/>
              </a:ext>
            </a:extLst>
          </p:cNvPr>
          <p:cNvSpPr>
            <a:spLocks noGrp="1"/>
          </p:cNvSpPr>
          <p:nvPr>
            <p:ph type="dt" sz="half" idx="10"/>
          </p:nvPr>
        </p:nvSpPr>
        <p:spPr>
          <a:xfrm>
            <a:off x="838200" y="6327648"/>
            <a:ext cx="2743200" cy="365125"/>
          </a:xfrm>
        </p:spPr>
        <p:txBody>
          <a:bodyPr/>
          <a:lstStyle>
            <a:lvl1pPr>
              <a:defRPr>
                <a:solidFill>
                  <a:schemeClr val="tx1">
                    <a:alpha val="60000"/>
                  </a:schemeClr>
                </a:solidFill>
              </a:defRPr>
            </a:lvl1pPr>
          </a:lstStyle>
          <a:p>
            <a:pPr>
              <a:defRPr/>
            </a:pPr>
            <a:r>
              <a:rPr lang="en-US" dirty="0"/>
              <a:t>20XX</a:t>
            </a:r>
          </a:p>
        </p:txBody>
      </p:sp>
      <p:sp>
        <p:nvSpPr>
          <p:cNvPr id="24" name="Picture Placeholder 20">
            <a:extLst>
              <a:ext uri="{FF2B5EF4-FFF2-40B4-BE49-F238E27FC236}">
                <a16:creationId xmlns:a16="http://schemas.microsoft.com/office/drawing/2014/main" id="{0402EFB4-17A2-4345-82DA-89EF34B5E919}"/>
              </a:ext>
            </a:extLst>
          </p:cNvPr>
          <p:cNvSpPr>
            <a:spLocks noGrp="1"/>
          </p:cNvSpPr>
          <p:nvPr>
            <p:ph type="pic" sz="quarter" idx="13" hasCustomPrompt="1"/>
          </p:nvPr>
        </p:nvSpPr>
        <p:spPr>
          <a:xfrm>
            <a:off x="6781801" y="380991"/>
            <a:ext cx="4856144" cy="1925415"/>
          </a:xfrm>
        </p:spPr>
        <p:txBody>
          <a:bodyPr/>
          <a:lstStyle>
            <a:lvl1pPr marL="0" indent="0" algn="ctr">
              <a:buNone/>
              <a:defRPr/>
            </a:lvl1pPr>
          </a:lstStyle>
          <a:p>
            <a:r>
              <a:rPr lang="en-US" dirty="0"/>
              <a:t>Click to add photo</a:t>
            </a:r>
          </a:p>
        </p:txBody>
      </p:sp>
      <p:sp>
        <p:nvSpPr>
          <p:cNvPr id="25" name="Picture Placeholder 20">
            <a:extLst>
              <a:ext uri="{FF2B5EF4-FFF2-40B4-BE49-F238E27FC236}">
                <a16:creationId xmlns:a16="http://schemas.microsoft.com/office/drawing/2014/main" id="{EC3DFC6E-6D3D-48C3-BD9E-33878CD86D58}"/>
              </a:ext>
            </a:extLst>
          </p:cNvPr>
          <p:cNvSpPr>
            <a:spLocks noGrp="1"/>
          </p:cNvSpPr>
          <p:nvPr>
            <p:ph type="pic" sz="quarter" idx="14" hasCustomPrompt="1"/>
          </p:nvPr>
        </p:nvSpPr>
        <p:spPr>
          <a:xfrm>
            <a:off x="6781800" y="2376797"/>
            <a:ext cx="4856144" cy="1925415"/>
          </a:xfrm>
        </p:spPr>
        <p:txBody>
          <a:bodyPr/>
          <a:lstStyle>
            <a:lvl1pPr marL="0" indent="0" algn="ctr">
              <a:buNone/>
              <a:defRPr/>
            </a:lvl1pPr>
          </a:lstStyle>
          <a:p>
            <a:r>
              <a:rPr lang="en-US" dirty="0"/>
              <a:t>Click to add photo</a:t>
            </a:r>
          </a:p>
        </p:txBody>
      </p:sp>
      <p:sp>
        <p:nvSpPr>
          <p:cNvPr id="26" name="Picture Placeholder 20">
            <a:extLst>
              <a:ext uri="{FF2B5EF4-FFF2-40B4-BE49-F238E27FC236}">
                <a16:creationId xmlns:a16="http://schemas.microsoft.com/office/drawing/2014/main" id="{7EC41F32-B997-4949-A553-260965B03F32}"/>
              </a:ext>
            </a:extLst>
          </p:cNvPr>
          <p:cNvSpPr>
            <a:spLocks noGrp="1"/>
          </p:cNvSpPr>
          <p:nvPr>
            <p:ph type="pic" sz="quarter" idx="15" hasCustomPrompt="1"/>
          </p:nvPr>
        </p:nvSpPr>
        <p:spPr>
          <a:xfrm>
            <a:off x="6781800" y="4379170"/>
            <a:ext cx="4856144" cy="1925415"/>
          </a:xfrm>
        </p:spPr>
        <p:txBody>
          <a:bodyPr/>
          <a:lstStyle>
            <a:lvl1pPr marL="0" indent="0" algn="ctr">
              <a:buNone/>
              <a:defRPr/>
            </a:lvl1pPr>
          </a:lstStyle>
          <a:p>
            <a:r>
              <a:rPr lang="en-US" dirty="0"/>
              <a:t>Click to add photo</a:t>
            </a:r>
          </a:p>
        </p:txBody>
      </p:sp>
      <p:sp>
        <p:nvSpPr>
          <p:cNvPr id="18" name="Footer Placeholder 6">
            <a:extLst>
              <a:ext uri="{FF2B5EF4-FFF2-40B4-BE49-F238E27FC236}">
                <a16:creationId xmlns:a16="http://schemas.microsoft.com/office/drawing/2014/main" id="{3E86EC02-7D1A-4CB3-B376-1044BEF4C616}"/>
              </a:ext>
            </a:extLst>
          </p:cNvPr>
          <p:cNvSpPr>
            <a:spLocks noGrp="1"/>
          </p:cNvSpPr>
          <p:nvPr>
            <p:ph type="ftr" sz="quarter" idx="11"/>
          </p:nvPr>
        </p:nvSpPr>
        <p:spPr>
          <a:xfrm>
            <a:off x="6858000" y="6327648"/>
            <a:ext cx="3810000" cy="365125"/>
          </a:xfrm>
        </p:spPr>
        <p:txBody>
          <a:bodyPr/>
          <a:lstStyle>
            <a:lvl1pPr algn="l">
              <a:defRPr baseline="0"/>
            </a:lvl1pPr>
          </a:lstStyle>
          <a:p>
            <a:r>
              <a:rPr lang="en-US" dirty="0">
                <a:solidFill>
                  <a:prstClr val="white">
                    <a:alpha val="60000"/>
                  </a:prstClr>
                </a:solidFill>
              </a:rPr>
              <a:t>Presentation title</a:t>
            </a:r>
          </a:p>
        </p:txBody>
      </p:sp>
      <p:sp>
        <p:nvSpPr>
          <p:cNvPr id="19" name="Slide Number Placeholder 7">
            <a:extLst>
              <a:ext uri="{FF2B5EF4-FFF2-40B4-BE49-F238E27FC236}">
                <a16:creationId xmlns:a16="http://schemas.microsoft.com/office/drawing/2014/main" id="{F1ABD226-6012-4821-BD32-E8E6EB95537B}"/>
              </a:ext>
            </a:extLst>
          </p:cNvPr>
          <p:cNvSpPr>
            <a:spLocks noGrp="1"/>
          </p:cNvSpPr>
          <p:nvPr>
            <p:ph type="sldNum" sz="quarter" idx="12"/>
          </p:nvPr>
        </p:nvSpPr>
        <p:spPr>
          <a:xfrm>
            <a:off x="10820400" y="6327648"/>
            <a:ext cx="53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39340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bg>
      <p:bgPr>
        <a:solidFill>
          <a:schemeClr val="bg2">
            <a:alpha val="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836EA2-D914-4028-95BF-1B97B17FE9E8}"/>
              </a:ext>
              <a:ext uri="{C183D7F6-B498-43B3-948B-1728B52AA6E4}">
                <adec:decorative xmlns:adec="http://schemas.microsoft.com/office/drawing/2017/decorative" val="1"/>
              </a:ext>
            </a:extLst>
          </p:cNvPr>
          <p:cNvSpPr/>
          <p:nvPr userDrawn="1"/>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1" name="Rectangle 10">
            <a:extLst>
              <a:ext uri="{FF2B5EF4-FFF2-40B4-BE49-F238E27FC236}">
                <a16:creationId xmlns:a16="http://schemas.microsoft.com/office/drawing/2014/main" id="{B5BDFAD1-E970-4A5F-98F7-D42CA9DFB788}"/>
              </a:ext>
              <a:ext uri="{C183D7F6-B498-43B3-948B-1728B52AA6E4}">
                <adec:decorative xmlns:adec="http://schemas.microsoft.com/office/drawing/2017/decorative" val="1"/>
              </a:ext>
            </a:extLst>
          </p:cNvPr>
          <p:cNvSpPr/>
          <p:nvPr userDrawn="1"/>
        </p:nvSpPr>
        <p:spPr>
          <a:xfrm rot="10800000">
            <a:off x="-3055" y="4596020"/>
            <a:ext cx="12191999" cy="2274195"/>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2" name="Title 1">
            <a:extLst>
              <a:ext uri="{FF2B5EF4-FFF2-40B4-BE49-F238E27FC236}">
                <a16:creationId xmlns:a16="http://schemas.microsoft.com/office/drawing/2014/main" id="{C53E32FB-4A5F-4D36-A227-CF26EBF0B713}"/>
              </a:ext>
            </a:extLst>
          </p:cNvPr>
          <p:cNvSpPr>
            <a:spLocks noGrp="1"/>
          </p:cNvSpPr>
          <p:nvPr>
            <p:ph type="title"/>
          </p:nvPr>
        </p:nvSpPr>
        <p:spPr>
          <a:xfrm>
            <a:off x="838200" y="4876800"/>
            <a:ext cx="10003218" cy="1219200"/>
          </a:xfrm>
        </p:spPr>
        <p:txBody>
          <a:bodyPr/>
          <a:lstStyle/>
          <a:p>
            <a:pPr>
              <a:lnSpc>
                <a:spcPct val="100000"/>
              </a:lnSpc>
            </a:pPr>
            <a:r>
              <a:rPr lang="en-US">
                <a:solidFill>
                  <a:schemeClr val="bg1"/>
                </a:solidFill>
                <a:cs typeface="Posterama" panose="020B0504020200020000" pitchFamily="34" charset="0"/>
              </a:rPr>
              <a:t>Click to edit Master title style</a:t>
            </a:r>
            <a:endParaRPr lang="en-US" dirty="0">
              <a:solidFill>
                <a:schemeClr val="bg1"/>
              </a:solidFill>
              <a:cs typeface="Posterama" panose="020B0504020200020000" pitchFamily="34" charset="0"/>
            </a:endParaRPr>
          </a:p>
        </p:txBody>
      </p:sp>
      <p:sp>
        <p:nvSpPr>
          <p:cNvPr id="19" name="Picture Placeholder 17">
            <a:extLst>
              <a:ext uri="{FF2B5EF4-FFF2-40B4-BE49-F238E27FC236}">
                <a16:creationId xmlns:a16="http://schemas.microsoft.com/office/drawing/2014/main" id="{9DA8CA5C-5748-45EE-B537-5A44A3BFC63E}"/>
              </a:ext>
            </a:extLst>
          </p:cNvPr>
          <p:cNvSpPr>
            <a:spLocks noGrp="1"/>
          </p:cNvSpPr>
          <p:nvPr>
            <p:ph type="pic" sz="quarter" idx="13" hasCustomPrompt="1"/>
          </p:nvPr>
        </p:nvSpPr>
        <p:spPr>
          <a:xfrm>
            <a:off x="-3175" y="0"/>
            <a:ext cx="6196013" cy="4602877"/>
          </a:xfrm>
        </p:spPr>
        <p:txBody>
          <a:bodyPr/>
          <a:lstStyle>
            <a:lvl1pPr marL="0" indent="0" algn="ctr">
              <a:buNone/>
              <a:defRPr>
                <a:solidFill>
                  <a:schemeClr val="tx2"/>
                </a:solidFill>
              </a:defRPr>
            </a:lvl1pPr>
          </a:lstStyle>
          <a:p>
            <a:r>
              <a:rPr lang="en-US" dirty="0"/>
              <a:t>Click to add photo</a:t>
            </a:r>
          </a:p>
        </p:txBody>
      </p:sp>
      <p:sp>
        <p:nvSpPr>
          <p:cNvPr id="23" name="Text Placeholder 21">
            <a:extLst>
              <a:ext uri="{FF2B5EF4-FFF2-40B4-BE49-F238E27FC236}">
                <a16:creationId xmlns:a16="http://schemas.microsoft.com/office/drawing/2014/main" id="{5015D873-DDCC-44AF-AE80-703ED88AEC7F}"/>
              </a:ext>
            </a:extLst>
          </p:cNvPr>
          <p:cNvSpPr>
            <a:spLocks noGrp="1"/>
          </p:cNvSpPr>
          <p:nvPr>
            <p:ph type="body" sz="quarter" idx="14" hasCustomPrompt="1"/>
          </p:nvPr>
        </p:nvSpPr>
        <p:spPr>
          <a:xfrm>
            <a:off x="6650718" y="327025"/>
            <a:ext cx="5073194" cy="3949987"/>
          </a:xfrm>
        </p:spPr>
        <p:txBody>
          <a:bodyPr anchor="ctr">
            <a:normAutofit/>
          </a:bodyPr>
          <a:lstStyle>
            <a:lvl1pPr marL="0" indent="0">
              <a:buNone/>
              <a:defRPr sz="1800">
                <a:solidFill>
                  <a:schemeClr val="tx2"/>
                </a:solidFill>
              </a:defRPr>
            </a:lvl1pPr>
          </a:lstStyle>
          <a:p>
            <a:pPr lvl="0"/>
            <a:r>
              <a:rPr lang="en-US" dirty="0"/>
              <a:t>Click to add text</a:t>
            </a:r>
          </a:p>
        </p:txBody>
      </p:sp>
      <p:sp>
        <p:nvSpPr>
          <p:cNvPr id="14" name="Date Placeholder 6">
            <a:extLst>
              <a:ext uri="{FF2B5EF4-FFF2-40B4-BE49-F238E27FC236}">
                <a16:creationId xmlns:a16="http://schemas.microsoft.com/office/drawing/2014/main" id="{16E99B66-5BC0-4B16-807E-B513E3272CB4}"/>
              </a:ext>
            </a:extLst>
          </p:cNvPr>
          <p:cNvSpPr>
            <a:spLocks noGrp="1"/>
          </p:cNvSpPr>
          <p:nvPr>
            <p:ph type="dt" sz="half" idx="10"/>
          </p:nvPr>
        </p:nvSpPr>
        <p:spPr>
          <a:xfrm>
            <a:off x="838200" y="6327648"/>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20XX</a:t>
            </a:r>
          </a:p>
        </p:txBody>
      </p:sp>
      <p:sp>
        <p:nvSpPr>
          <p:cNvPr id="15" name="Footer Placeholder 7">
            <a:extLst>
              <a:ext uri="{FF2B5EF4-FFF2-40B4-BE49-F238E27FC236}">
                <a16:creationId xmlns:a16="http://schemas.microsoft.com/office/drawing/2014/main" id="{086E91BF-4612-41A6-9A9F-AA6236BF5AB6}"/>
              </a:ext>
            </a:extLst>
          </p:cNvPr>
          <p:cNvSpPr>
            <a:spLocks noGrp="1"/>
          </p:cNvSpPr>
          <p:nvPr>
            <p:ph type="ftr" sz="quarter" idx="11"/>
          </p:nvPr>
        </p:nvSpPr>
        <p:spPr>
          <a:xfrm>
            <a:off x="4109310" y="6327648"/>
            <a:ext cx="3976429" cy="365125"/>
          </a:xfrm>
        </p:spPr>
        <p:txBody>
          <a:bodyPr/>
          <a:lstStyle>
            <a:lvl1pPr>
              <a:defRPr/>
            </a:lvl1pPr>
          </a:lstStyle>
          <a:p>
            <a:r>
              <a:rPr lang="en-US" dirty="0">
                <a:solidFill>
                  <a:prstClr val="white">
                    <a:alpha val="60000"/>
                  </a:prstClr>
                </a:solidFill>
                <a:effectLst>
                  <a:outerShdw blurRad="38100" dist="38100" dir="2700000" algn="tl">
                    <a:srgbClr val="000000">
                      <a:alpha val="43137"/>
                    </a:srgbClr>
                  </a:outerShdw>
                </a:effectLst>
              </a:rPr>
              <a:t>Presentation title</a:t>
            </a:r>
          </a:p>
        </p:txBody>
      </p:sp>
      <p:sp>
        <p:nvSpPr>
          <p:cNvPr id="16" name="Slide Number Placeholder 8">
            <a:extLst>
              <a:ext uri="{FF2B5EF4-FFF2-40B4-BE49-F238E27FC236}">
                <a16:creationId xmlns:a16="http://schemas.microsoft.com/office/drawing/2014/main" id="{F65A627F-E36A-460F-AD3C-7B63B500442D}"/>
              </a:ext>
            </a:extLst>
          </p:cNvPr>
          <p:cNvSpPr>
            <a:spLocks noGrp="1"/>
          </p:cNvSpPr>
          <p:nvPr>
            <p:ph type="sldNum" sz="quarter" idx="12"/>
          </p:nvPr>
        </p:nvSpPr>
        <p:spPr>
          <a:xfrm>
            <a:off x="10186908" y="6327648"/>
            <a:ext cx="11668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endParaRPr>
          </a:p>
        </p:txBody>
      </p:sp>
    </p:spTree>
    <p:extLst>
      <p:ext uri="{BB962C8B-B14F-4D97-AF65-F5344CB8AC3E}">
        <p14:creationId xmlns:p14="http://schemas.microsoft.com/office/powerpoint/2010/main" val="256408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bg2">
            <a:alpha val="7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50B4F7D-E398-40AA-9F3C-F3D59A3F4E2B}"/>
              </a:ext>
            </a:extLst>
          </p:cNvPr>
          <p:cNvSpPr>
            <a:spLocks noGrp="1"/>
          </p:cNvSpPr>
          <p:nvPr>
            <p:ph type="title"/>
          </p:nvPr>
        </p:nvSpPr>
        <p:spPr>
          <a:xfrm>
            <a:off x="838200" y="559813"/>
            <a:ext cx="4633785" cy="2397324"/>
          </a:xfrm>
        </p:spPr>
        <p:txBody>
          <a:bodyPr>
            <a:no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sp>
        <p:nvSpPr>
          <p:cNvPr id="12" name="Rectangle 11">
            <a:extLst>
              <a:ext uri="{FF2B5EF4-FFF2-40B4-BE49-F238E27FC236}">
                <a16:creationId xmlns:a16="http://schemas.microsoft.com/office/drawing/2014/main" id="{A0388EFA-705D-45DA-BB3E-901ED20AF023}"/>
              </a:ext>
              <a:ext uri="{C183D7F6-B498-43B3-948B-1728B52AA6E4}">
                <adec:decorative xmlns:adec="http://schemas.microsoft.com/office/drawing/2017/decorative" val="1"/>
              </a:ext>
            </a:extLst>
          </p:cNvPr>
          <p:cNvSpPr/>
          <p:nvPr userDrawn="1"/>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5B0C378B-9DA9-4513-BF84-7422A1AE6A24}"/>
              </a:ext>
              <a:ext uri="{C183D7F6-B498-43B3-948B-1728B52AA6E4}">
                <adec:decorative xmlns:adec="http://schemas.microsoft.com/office/drawing/2017/decorative" val="1"/>
              </a:ext>
            </a:extLst>
          </p:cNvPr>
          <p:cNvSpPr/>
          <p:nvPr userDrawn="1"/>
        </p:nvSpPr>
        <p:spPr>
          <a:xfrm rot="10800000">
            <a:off x="6019800" y="0"/>
            <a:ext cx="6172198"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0" name="Text Placeholder 18">
            <a:extLst>
              <a:ext uri="{FF2B5EF4-FFF2-40B4-BE49-F238E27FC236}">
                <a16:creationId xmlns:a16="http://schemas.microsoft.com/office/drawing/2014/main" id="{B924BE58-42FE-46C1-9582-9E08FAFE0FE9}"/>
              </a:ext>
            </a:extLst>
          </p:cNvPr>
          <p:cNvSpPr>
            <a:spLocks noGrp="1"/>
          </p:cNvSpPr>
          <p:nvPr>
            <p:ph type="body" sz="quarter" idx="10" hasCustomPrompt="1"/>
          </p:nvPr>
        </p:nvSpPr>
        <p:spPr>
          <a:xfrm>
            <a:off x="838200" y="3200400"/>
            <a:ext cx="4633913" cy="2913063"/>
          </a:xfrm>
        </p:spPr>
        <p:txBody>
          <a:bodyPr>
            <a:normAutofit/>
          </a:bodyPr>
          <a:lstStyle>
            <a:lvl1pPr marL="0" indent="0">
              <a:buNone/>
              <a:defRPr sz="2400">
                <a:solidFill>
                  <a:schemeClr val="tx2"/>
                </a:solidFill>
              </a:defRPr>
            </a:lvl1pPr>
          </a:lstStyle>
          <a:p>
            <a:pPr lvl="0"/>
            <a:r>
              <a:rPr lang="en-US" dirty="0"/>
              <a:t>Click to add text</a:t>
            </a:r>
          </a:p>
        </p:txBody>
      </p:sp>
      <p:sp>
        <p:nvSpPr>
          <p:cNvPr id="23" name="Picture Placeholder 22">
            <a:extLst>
              <a:ext uri="{FF2B5EF4-FFF2-40B4-BE49-F238E27FC236}">
                <a16:creationId xmlns:a16="http://schemas.microsoft.com/office/drawing/2014/main" id="{2A2724A1-1A21-49B5-9057-269BD5D6249D}"/>
              </a:ext>
            </a:extLst>
          </p:cNvPr>
          <p:cNvSpPr>
            <a:spLocks noGrp="1"/>
          </p:cNvSpPr>
          <p:nvPr>
            <p:ph type="pic" sz="quarter" idx="11" hasCustomPrompt="1"/>
          </p:nvPr>
        </p:nvSpPr>
        <p:spPr>
          <a:xfrm>
            <a:off x="6508749" y="862806"/>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txBody>
          <a:bodyPr wrap="square" anchor="ctr">
            <a:noAutofit/>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201994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rt and Table">
    <p:bg>
      <p:bgPr>
        <a:solidFill>
          <a:schemeClr val="bg2">
            <a:alpha val="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4C7413-1C75-42B7-9BFD-E0E14118F406}"/>
              </a:ext>
              <a:ext uri="{C183D7F6-B498-43B3-948B-1728B52AA6E4}">
                <adec:decorative xmlns:adec="http://schemas.microsoft.com/office/drawing/2017/decorative" val="1"/>
              </a:ext>
            </a:extLst>
          </p:cNvPr>
          <p:cNvSpPr/>
          <p:nvPr userDrawn="1"/>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3" name="Rectangle 12">
            <a:extLst>
              <a:ext uri="{FF2B5EF4-FFF2-40B4-BE49-F238E27FC236}">
                <a16:creationId xmlns:a16="http://schemas.microsoft.com/office/drawing/2014/main" id="{1301FDE2-61AF-4DEB-BF43-3694E0083A83}"/>
              </a:ext>
              <a:ext uri="{C183D7F6-B498-43B3-948B-1728B52AA6E4}">
                <adec:decorative xmlns:adec="http://schemas.microsoft.com/office/drawing/2017/decorative" val="1"/>
              </a:ext>
            </a:extLst>
          </p:cNvPr>
          <p:cNvSpPr/>
          <p:nvPr userDrawn="1"/>
        </p:nvSpPr>
        <p:spPr>
          <a:xfrm>
            <a:off x="1524" y="0"/>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4" name="Title 1">
            <a:extLst>
              <a:ext uri="{FF2B5EF4-FFF2-40B4-BE49-F238E27FC236}">
                <a16:creationId xmlns:a16="http://schemas.microsoft.com/office/drawing/2014/main" id="{88D0D73E-DE18-4A23-B6FB-5182A7846053}"/>
              </a:ext>
            </a:extLst>
          </p:cNvPr>
          <p:cNvSpPr>
            <a:spLocks noGrp="1"/>
          </p:cNvSpPr>
          <p:nvPr>
            <p:ph type="title"/>
          </p:nvPr>
        </p:nvSpPr>
        <p:spPr>
          <a:xfrm>
            <a:off x="1198182" y="381000"/>
            <a:ext cx="10003218" cy="1600124"/>
          </a:xfrm>
        </p:spPr>
        <p:txBody>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15" name="Date Placeholder 6">
            <a:extLst>
              <a:ext uri="{FF2B5EF4-FFF2-40B4-BE49-F238E27FC236}">
                <a16:creationId xmlns:a16="http://schemas.microsoft.com/office/drawing/2014/main" id="{BDED38F6-34C9-4DB4-9BBF-DEBC41240459}"/>
              </a:ext>
            </a:extLst>
          </p:cNvPr>
          <p:cNvSpPr>
            <a:spLocks noGrp="1"/>
          </p:cNvSpPr>
          <p:nvPr>
            <p:ph type="dt" sz="half" idx="10"/>
          </p:nvPr>
        </p:nvSpPr>
        <p:spPr>
          <a:xfrm>
            <a:off x="838200" y="6327648"/>
            <a:ext cx="2743200" cy="365125"/>
          </a:xfrm>
        </p:spPr>
        <p:txBody>
          <a:bodyPr/>
          <a:lstStyle>
            <a:lvl1pPr>
              <a:defRPr>
                <a:solidFill>
                  <a:schemeClr val="tx1">
                    <a:alpha val="60000"/>
                  </a:schemeClr>
                </a:solidFill>
              </a:defRPr>
            </a:lvl1pPr>
          </a:lstStyle>
          <a:p>
            <a:pPr>
              <a:defRPr/>
            </a:pPr>
            <a:r>
              <a:rPr lang="en-US" dirty="0"/>
              <a:t>20XX</a:t>
            </a:r>
          </a:p>
        </p:txBody>
      </p:sp>
      <p:sp>
        <p:nvSpPr>
          <p:cNvPr id="16" name="Footer Placeholder 7">
            <a:extLst>
              <a:ext uri="{FF2B5EF4-FFF2-40B4-BE49-F238E27FC236}">
                <a16:creationId xmlns:a16="http://schemas.microsoft.com/office/drawing/2014/main" id="{FBD13A29-DF90-4047-B6E5-DFA75D6A5BB9}"/>
              </a:ext>
            </a:extLst>
          </p:cNvPr>
          <p:cNvSpPr>
            <a:spLocks noGrp="1"/>
          </p:cNvSpPr>
          <p:nvPr>
            <p:ph type="ftr" sz="quarter" idx="11"/>
          </p:nvPr>
        </p:nvSpPr>
        <p:spPr>
          <a:xfrm>
            <a:off x="4109310" y="6327648"/>
            <a:ext cx="3976429" cy="365125"/>
          </a:xfrm>
        </p:spPr>
        <p:txBody>
          <a:bodyPr/>
          <a:lstStyle>
            <a:lvl1pPr>
              <a:defRPr>
                <a:solidFill>
                  <a:schemeClr val="tx1">
                    <a:alpha val="60000"/>
                  </a:schemeClr>
                </a:solidFill>
              </a:defRPr>
            </a:lvl1pPr>
          </a:lstStyle>
          <a:p>
            <a:r>
              <a:rPr lang="en-US" dirty="0"/>
              <a:t>Presentation title</a:t>
            </a:r>
          </a:p>
        </p:txBody>
      </p:sp>
      <p:sp>
        <p:nvSpPr>
          <p:cNvPr id="17" name="Slide Number Placeholder 8">
            <a:extLst>
              <a:ext uri="{FF2B5EF4-FFF2-40B4-BE49-F238E27FC236}">
                <a16:creationId xmlns:a16="http://schemas.microsoft.com/office/drawing/2014/main" id="{DD0AF7D0-41AD-41E1-84B0-436A90E26D65}"/>
              </a:ext>
            </a:extLst>
          </p:cNvPr>
          <p:cNvSpPr>
            <a:spLocks noGrp="1"/>
          </p:cNvSpPr>
          <p:nvPr>
            <p:ph type="sldNum" sz="quarter" idx="12"/>
          </p:nvPr>
        </p:nvSpPr>
        <p:spPr>
          <a:xfrm>
            <a:off x="10186908" y="6327648"/>
            <a:ext cx="1166892"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Tree>
    <p:extLst>
      <p:ext uri="{BB962C8B-B14F-4D97-AF65-F5344CB8AC3E}">
        <p14:creationId xmlns:p14="http://schemas.microsoft.com/office/powerpoint/2010/main" val="252454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5" name="Picture Placeholder 23">
            <a:extLst>
              <a:ext uri="{FF2B5EF4-FFF2-40B4-BE49-F238E27FC236}">
                <a16:creationId xmlns:a16="http://schemas.microsoft.com/office/drawing/2014/main" id="{2580089F-49C9-440C-8318-24576EE00A42}"/>
              </a:ext>
            </a:extLst>
          </p:cNvPr>
          <p:cNvSpPr>
            <a:spLocks noGrp="1"/>
          </p:cNvSpPr>
          <p:nvPr>
            <p:ph type="pic" sz="quarter" idx="10" hasCustomPrompt="1"/>
          </p:nvPr>
        </p:nvSpPr>
        <p:spPr>
          <a:xfrm>
            <a:off x="0" y="0"/>
            <a:ext cx="12188825" cy="6858000"/>
          </a:xfrm>
        </p:spPr>
        <p:txBody>
          <a:bodyPr/>
          <a:lstStyle>
            <a:lvl1pPr marL="0" indent="0" algn="ctr">
              <a:buNone/>
              <a:defRPr/>
            </a:lvl1pPr>
          </a:lstStyle>
          <a:p>
            <a:r>
              <a:rPr lang="en-US" dirty="0"/>
              <a:t>Click to add photo</a:t>
            </a:r>
          </a:p>
        </p:txBody>
      </p:sp>
      <p:sp>
        <p:nvSpPr>
          <p:cNvPr id="17" name="Rectangle 16">
            <a:extLst>
              <a:ext uri="{FF2B5EF4-FFF2-40B4-BE49-F238E27FC236}">
                <a16:creationId xmlns:a16="http://schemas.microsoft.com/office/drawing/2014/main" id="{D0DEEF06-129C-4E9F-BB08-1F653A08D2A5}"/>
              </a:ext>
              <a:ext uri="{C183D7F6-B498-43B3-948B-1728B52AA6E4}">
                <adec:decorative xmlns:adec="http://schemas.microsoft.com/office/drawing/2017/decorative" val="1"/>
              </a:ext>
            </a:extLst>
          </p:cNvPr>
          <p:cNvSpPr/>
          <p:nvPr userDrawn="1"/>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A4AEFBDB-1B30-4054-9EAE-3085105D69E4}"/>
              </a:ext>
            </a:extLst>
          </p:cNvPr>
          <p:cNvSpPr>
            <a:spLocks noGrp="1"/>
          </p:cNvSpPr>
          <p:nvPr>
            <p:ph type="title" hasCustomPrompt="1"/>
          </p:nvPr>
        </p:nvSpPr>
        <p:spPr>
          <a:xfrm>
            <a:off x="996275" y="865762"/>
            <a:ext cx="10198776" cy="4056968"/>
          </a:xfrm>
        </p:spPr>
        <p:txBody>
          <a:bodyPr anchor="b"/>
          <a:lstStyle>
            <a:lvl1pPr algn="ctr">
              <a:lnSpc>
                <a:spcPct val="110000"/>
              </a:lnSpc>
              <a:spcBef>
                <a:spcPts val="1000"/>
              </a:spcBef>
              <a:defRPr>
                <a:effectLst>
                  <a:outerShdw blurRad="38100" dist="38100" dir="2700000" algn="tl">
                    <a:srgbClr val="000000">
                      <a:alpha val="43137"/>
                    </a:srgbClr>
                  </a:outerShdw>
                </a:effectLst>
              </a:defRPr>
            </a:lvl1pPr>
          </a:lstStyle>
          <a:p>
            <a:r>
              <a:rPr lang="en-US" dirty="0"/>
              <a:t>Click to add title</a:t>
            </a:r>
          </a:p>
        </p:txBody>
      </p:sp>
      <p:sp>
        <p:nvSpPr>
          <p:cNvPr id="19" name="Subtitle 2">
            <a:extLst>
              <a:ext uri="{FF2B5EF4-FFF2-40B4-BE49-F238E27FC236}">
                <a16:creationId xmlns:a16="http://schemas.microsoft.com/office/drawing/2014/main" id="{0F34EB02-AC27-416D-A53F-77F9841BFD7D}"/>
              </a:ext>
            </a:extLst>
          </p:cNvPr>
          <p:cNvSpPr>
            <a:spLocks noGrp="1"/>
          </p:cNvSpPr>
          <p:nvPr>
            <p:ph type="subTitle" idx="1"/>
          </p:nvPr>
        </p:nvSpPr>
        <p:spPr>
          <a:xfrm>
            <a:off x="1218708" y="5101548"/>
            <a:ext cx="9781327" cy="502958"/>
          </a:xfrm>
        </p:spPr>
        <p:txBody>
          <a:bodyPr anchor="t">
            <a:normAutofit/>
          </a:bodyPr>
          <a:lstStyle>
            <a:lvl1pPr marL="0" indent="0" algn="ctr">
              <a:buNone/>
              <a:defRPr sz="2800"/>
            </a:lvl1pPr>
          </a:lstStyle>
          <a:p>
            <a:pPr>
              <a:lnSpc>
                <a:spcPct val="110000"/>
              </a:lnSpc>
            </a:pPr>
            <a:r>
              <a:rPr lang="en-US" sz="2200">
                <a:solidFill>
                  <a:srgbClr val="FFFFFF"/>
                </a:solidFill>
                <a:effectLst>
                  <a:outerShdw blurRad="38100" dist="38100" dir="2700000" algn="tl">
                    <a:srgbClr val="000000">
                      <a:alpha val="43137"/>
                    </a:srgbClr>
                  </a:outerShdw>
                </a:effectLst>
                <a:cs typeface="Segoe UI Semilight" panose="020B0402040204020203" pitchFamily="34" charset="0"/>
              </a:rPr>
              <a:t>Click to edit Master subtitle style</a:t>
            </a:r>
            <a:endParaRPr lang="en-US" sz="2200" dirty="0">
              <a:solidFill>
                <a:srgbClr val="FFFFFF"/>
              </a:solidFill>
              <a:effectLst>
                <a:outerShdw blurRad="38100" dist="38100" dir="2700000" algn="tl">
                  <a:srgbClr val="000000">
                    <a:alpha val="43137"/>
                  </a:srgbClr>
                </a:outerShdw>
              </a:effectLst>
              <a:cs typeface="Segoe UI Semilight" panose="020B0402040204020203" pitchFamily="34" charset="0"/>
            </a:endParaRPr>
          </a:p>
        </p:txBody>
      </p:sp>
    </p:spTree>
    <p:extLst>
      <p:ext uri="{BB962C8B-B14F-4D97-AF65-F5344CB8AC3E}">
        <p14:creationId xmlns:p14="http://schemas.microsoft.com/office/powerpoint/2010/main" val="319721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am">
    <p:bg>
      <p:bgPr>
        <a:solidFill>
          <a:schemeClr val="bg2">
            <a:alpha val="7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98F9B1-9C80-43D7-9EEB-62368C6E4700}"/>
              </a:ext>
              <a:ext uri="{C183D7F6-B498-43B3-948B-1728B52AA6E4}">
                <adec:decorative xmlns:adec="http://schemas.microsoft.com/office/drawing/2017/decorative" val="1"/>
              </a:ext>
            </a:extLst>
          </p:cNvPr>
          <p:cNvSpPr/>
          <p:nvPr userDrawn="1"/>
        </p:nvSpPr>
        <p:spPr>
          <a:xfrm>
            <a:off x="0" y="4563122"/>
            <a:ext cx="12188952" cy="229487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9" name="Rectangle 18">
            <a:extLst>
              <a:ext uri="{FF2B5EF4-FFF2-40B4-BE49-F238E27FC236}">
                <a16:creationId xmlns:a16="http://schemas.microsoft.com/office/drawing/2014/main" id="{B19F8183-B975-40ED-AF54-2E47480E8FDF}"/>
              </a:ext>
              <a:ext uri="{C183D7F6-B498-43B3-948B-1728B52AA6E4}">
                <adec:decorative xmlns:adec="http://schemas.microsoft.com/office/drawing/2017/decorative" val="1"/>
              </a:ext>
            </a:extLst>
          </p:cNvPr>
          <p:cNvSpPr/>
          <p:nvPr userDrawn="1"/>
        </p:nvSpPr>
        <p:spPr>
          <a:xfrm>
            <a:off x="0" y="4632326"/>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0" name="Title 1">
            <a:extLst>
              <a:ext uri="{FF2B5EF4-FFF2-40B4-BE49-F238E27FC236}">
                <a16:creationId xmlns:a16="http://schemas.microsoft.com/office/drawing/2014/main" id="{5F15006B-9319-46AF-AE0D-7BBBA5A5FEED}"/>
              </a:ext>
            </a:extLst>
          </p:cNvPr>
          <p:cNvSpPr>
            <a:spLocks noGrp="1"/>
          </p:cNvSpPr>
          <p:nvPr>
            <p:ph type="title"/>
          </p:nvPr>
        </p:nvSpPr>
        <p:spPr>
          <a:xfrm>
            <a:off x="838200" y="4679001"/>
            <a:ext cx="10348147" cy="1388631"/>
          </a:xfrm>
        </p:spPr>
        <p:txBody>
          <a:bodyPr>
            <a:normAutofit/>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21" name="Date Placeholder 5">
            <a:extLst>
              <a:ext uri="{FF2B5EF4-FFF2-40B4-BE49-F238E27FC236}">
                <a16:creationId xmlns:a16="http://schemas.microsoft.com/office/drawing/2014/main" id="{EF966BF4-C741-471C-BD3E-40536108BDFF}"/>
              </a:ext>
            </a:extLst>
          </p:cNvPr>
          <p:cNvSpPr>
            <a:spLocks noGrp="1"/>
          </p:cNvSpPr>
          <p:nvPr>
            <p:ph type="dt" sz="half" idx="10"/>
          </p:nvPr>
        </p:nvSpPr>
        <p:spPr>
          <a:xfrm>
            <a:off x="838200" y="6324600"/>
            <a:ext cx="2743200" cy="365125"/>
          </a:xfrm>
        </p:spPr>
        <p:txBody>
          <a:bodyPr/>
          <a:lstStyle>
            <a:lvl1pPr>
              <a:defRPr/>
            </a:lvl1pPr>
          </a:lstStyle>
          <a:p>
            <a:pPr>
              <a:defRPr/>
            </a:pPr>
            <a:r>
              <a:rPr lang="en-US" dirty="0">
                <a:solidFill>
                  <a:prstClr val="white">
                    <a:alpha val="60000"/>
                  </a:prstClr>
                </a:solidFill>
              </a:rPr>
              <a:t>20XX</a:t>
            </a:r>
          </a:p>
        </p:txBody>
      </p:sp>
      <p:sp>
        <p:nvSpPr>
          <p:cNvPr id="22" name="Footer Placeholder 6">
            <a:extLst>
              <a:ext uri="{FF2B5EF4-FFF2-40B4-BE49-F238E27FC236}">
                <a16:creationId xmlns:a16="http://schemas.microsoft.com/office/drawing/2014/main" id="{E4052D32-8B32-4C10-8FF9-3CC40E7F37A9}"/>
              </a:ext>
            </a:extLst>
          </p:cNvPr>
          <p:cNvSpPr>
            <a:spLocks noGrp="1"/>
          </p:cNvSpPr>
          <p:nvPr>
            <p:ph type="ftr" sz="quarter" idx="11"/>
          </p:nvPr>
        </p:nvSpPr>
        <p:spPr>
          <a:xfrm>
            <a:off x="4038600" y="63246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Presentation title</a:t>
            </a:r>
          </a:p>
        </p:txBody>
      </p:sp>
      <p:sp>
        <p:nvSpPr>
          <p:cNvPr id="23" name="Slide Number Placeholder 7">
            <a:extLst>
              <a:ext uri="{FF2B5EF4-FFF2-40B4-BE49-F238E27FC236}">
                <a16:creationId xmlns:a16="http://schemas.microsoft.com/office/drawing/2014/main" id="{423F6085-8F80-41B9-9BA1-8719DDB0C313}"/>
              </a:ext>
            </a:extLst>
          </p:cNvPr>
          <p:cNvSpPr>
            <a:spLocks noGrp="1"/>
          </p:cNvSpPr>
          <p:nvPr>
            <p:ph type="sldNum" sz="quarter" idx="12"/>
          </p:nvPr>
        </p:nvSpPr>
        <p:spPr>
          <a:xfrm>
            <a:off x="8610600" y="63246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A7452533-4333-455C-A755-FD0DB695115D}"/>
              </a:ext>
            </a:extLst>
          </p:cNvPr>
          <p:cNvSpPr>
            <a:spLocks noGrp="1"/>
          </p:cNvSpPr>
          <p:nvPr>
            <p:ph sz="quarter" idx="13" hasCustomPrompt="1"/>
          </p:nvPr>
        </p:nvSpPr>
        <p:spPr>
          <a:xfrm>
            <a:off x="392113" y="217488"/>
            <a:ext cx="11407775" cy="43449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content</a:t>
            </a:r>
          </a:p>
        </p:txBody>
      </p:sp>
    </p:spTree>
    <p:extLst>
      <p:ext uri="{BB962C8B-B14F-4D97-AF65-F5344CB8AC3E}">
        <p14:creationId xmlns:p14="http://schemas.microsoft.com/office/powerpoint/2010/main" val="172679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bg2">
            <a:alpha val="7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8EB1B99-4A44-424D-960B-E39E95E47FE1}"/>
              </a:ext>
              <a:ext uri="{C183D7F6-B498-43B3-948B-1728B52AA6E4}">
                <adec:decorative xmlns:adec="http://schemas.microsoft.com/office/drawing/2017/decorative" val="1"/>
              </a:ext>
            </a:extLst>
          </p:cNvPr>
          <p:cNvSpPr/>
          <p:nvPr userDrawn="1"/>
        </p:nvSpPr>
        <p:spPr>
          <a:xfrm>
            <a:off x="0" y="4563122"/>
            <a:ext cx="12188952" cy="229487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7" name="Rectangle 26">
            <a:extLst>
              <a:ext uri="{FF2B5EF4-FFF2-40B4-BE49-F238E27FC236}">
                <a16:creationId xmlns:a16="http://schemas.microsoft.com/office/drawing/2014/main" id="{1C4B9F2D-4BC8-49AA-AF37-3F0C8E5A2D87}"/>
              </a:ext>
              <a:ext uri="{C183D7F6-B498-43B3-948B-1728B52AA6E4}">
                <adec:decorative xmlns:adec="http://schemas.microsoft.com/office/drawing/2017/decorative" val="1"/>
              </a:ext>
            </a:extLst>
          </p:cNvPr>
          <p:cNvSpPr/>
          <p:nvPr userDrawn="1"/>
        </p:nvSpPr>
        <p:spPr>
          <a:xfrm>
            <a:off x="0" y="4632326"/>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8" name="Title 1">
            <a:extLst>
              <a:ext uri="{FF2B5EF4-FFF2-40B4-BE49-F238E27FC236}">
                <a16:creationId xmlns:a16="http://schemas.microsoft.com/office/drawing/2014/main" id="{59607F4D-1EB7-4A8D-BDBE-3FBD59A56ECE}"/>
              </a:ext>
            </a:extLst>
          </p:cNvPr>
          <p:cNvSpPr>
            <a:spLocks noGrp="1"/>
          </p:cNvSpPr>
          <p:nvPr>
            <p:ph type="title"/>
          </p:nvPr>
        </p:nvSpPr>
        <p:spPr>
          <a:xfrm>
            <a:off x="838200" y="4581785"/>
            <a:ext cx="10348147" cy="1572606"/>
          </a:xfrm>
        </p:spPr>
        <p:txBody>
          <a:bodyPr>
            <a:normAutofit/>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29" name="Date Placeholder 5">
            <a:extLst>
              <a:ext uri="{FF2B5EF4-FFF2-40B4-BE49-F238E27FC236}">
                <a16:creationId xmlns:a16="http://schemas.microsoft.com/office/drawing/2014/main" id="{D059A74B-DC70-4E6A-8B79-92049E91B19C}"/>
              </a:ext>
            </a:extLst>
          </p:cNvPr>
          <p:cNvSpPr>
            <a:spLocks noGrp="1"/>
          </p:cNvSpPr>
          <p:nvPr>
            <p:ph type="dt" sz="half" idx="10"/>
          </p:nvPr>
        </p:nvSpPr>
        <p:spPr>
          <a:xfrm>
            <a:off x="838200" y="6324600"/>
            <a:ext cx="2743200" cy="365125"/>
          </a:xfrm>
        </p:spPr>
        <p:txBody>
          <a:bodyPr/>
          <a:lstStyle>
            <a:lvl1pPr>
              <a:defRPr/>
            </a:lvl1pPr>
          </a:lstStyle>
          <a:p>
            <a:pPr>
              <a:defRPr/>
            </a:pPr>
            <a:r>
              <a:rPr lang="en-US" dirty="0">
                <a:solidFill>
                  <a:prstClr val="white">
                    <a:alpha val="60000"/>
                  </a:prstClr>
                </a:solidFill>
              </a:rPr>
              <a:t>20XX</a:t>
            </a:r>
          </a:p>
        </p:txBody>
      </p:sp>
      <p:sp>
        <p:nvSpPr>
          <p:cNvPr id="30" name="Footer Placeholder 6">
            <a:extLst>
              <a:ext uri="{FF2B5EF4-FFF2-40B4-BE49-F238E27FC236}">
                <a16:creationId xmlns:a16="http://schemas.microsoft.com/office/drawing/2014/main" id="{60A3B447-230B-4641-9E61-C6AFA8ADA113}"/>
              </a:ext>
            </a:extLst>
          </p:cNvPr>
          <p:cNvSpPr>
            <a:spLocks noGrp="1"/>
          </p:cNvSpPr>
          <p:nvPr>
            <p:ph type="ftr" sz="quarter" idx="11"/>
          </p:nvPr>
        </p:nvSpPr>
        <p:spPr>
          <a:xfrm>
            <a:off x="4038600" y="63246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Presentation title</a:t>
            </a:r>
          </a:p>
        </p:txBody>
      </p:sp>
      <p:sp>
        <p:nvSpPr>
          <p:cNvPr id="31" name="Slide Number Placeholder 7">
            <a:extLst>
              <a:ext uri="{FF2B5EF4-FFF2-40B4-BE49-F238E27FC236}">
                <a16:creationId xmlns:a16="http://schemas.microsoft.com/office/drawing/2014/main" id="{D891FDCC-CEC5-46EA-83E5-AF2316413B93}"/>
              </a:ext>
            </a:extLst>
          </p:cNvPr>
          <p:cNvSpPr>
            <a:spLocks noGrp="1"/>
          </p:cNvSpPr>
          <p:nvPr>
            <p:ph type="sldNum" sz="quarter" idx="12"/>
          </p:nvPr>
        </p:nvSpPr>
        <p:spPr>
          <a:xfrm>
            <a:off x="8610600" y="63246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77112BDF-BBAF-4198-8203-F269CA203EB7}"/>
              </a:ext>
            </a:extLst>
          </p:cNvPr>
          <p:cNvSpPr>
            <a:spLocks noGrp="1"/>
          </p:cNvSpPr>
          <p:nvPr>
            <p:ph sz="quarter" idx="13" hasCustomPrompt="1"/>
          </p:nvPr>
        </p:nvSpPr>
        <p:spPr>
          <a:xfrm>
            <a:off x="1089025" y="209550"/>
            <a:ext cx="10013950" cy="4143375"/>
          </a:xfrm>
        </p:spPr>
        <p:txBody>
          <a:bodyPr/>
          <a:lstStyle>
            <a:lvl1pPr>
              <a:defRPr>
                <a:solidFill>
                  <a:schemeClr val="tx1"/>
                </a:solidFill>
              </a:defRPr>
            </a:lvl1pPr>
          </a:lstStyle>
          <a:p>
            <a:pPr lvl="0"/>
            <a:r>
              <a:rPr lang="en-US" dirty="0"/>
              <a:t>Click to add content</a:t>
            </a:r>
          </a:p>
        </p:txBody>
      </p:sp>
    </p:spTree>
    <p:extLst>
      <p:ext uri="{BB962C8B-B14F-4D97-AF65-F5344CB8AC3E}">
        <p14:creationId xmlns:p14="http://schemas.microsoft.com/office/powerpoint/2010/main" val="65698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2 Column">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FDE745-8E05-475F-BC08-E9B8B01E6267}"/>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744200" y="0"/>
            <a:ext cx="1447800" cy="1535750"/>
          </a:xfrm>
          <a:prstGeom prst="rect">
            <a:avLst/>
          </a:prstGeom>
        </p:spPr>
      </p:pic>
      <p:sp>
        <p:nvSpPr>
          <p:cNvPr id="10" name="Title 1">
            <a:extLst>
              <a:ext uri="{FF2B5EF4-FFF2-40B4-BE49-F238E27FC236}">
                <a16:creationId xmlns:a16="http://schemas.microsoft.com/office/drawing/2014/main" id="{D4AB668B-5364-48F5-8E6A-67B8A330D922}"/>
              </a:ext>
            </a:extLst>
          </p:cNvPr>
          <p:cNvSpPr>
            <a:spLocks noGrp="1"/>
          </p:cNvSpPr>
          <p:nvPr>
            <p:ph type="title"/>
          </p:nvPr>
        </p:nvSpPr>
        <p:spPr>
          <a:xfrm>
            <a:off x="838201" y="559814"/>
            <a:ext cx="10348146" cy="753172"/>
          </a:xfrm>
        </p:spPr>
        <p:txBody>
          <a:bodyPr anchor="t">
            <a:norm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pic>
        <p:nvPicPr>
          <p:cNvPr id="11" name="Picture 10">
            <a:extLst>
              <a:ext uri="{FF2B5EF4-FFF2-40B4-BE49-F238E27FC236}">
                <a16:creationId xmlns:a16="http://schemas.microsoft.com/office/drawing/2014/main" id="{BDCD62CE-FD0C-47C1-94CE-C2F8B5AA8272}"/>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rot="10800000">
            <a:off x="-1" y="2719661"/>
            <a:ext cx="830249" cy="2548349"/>
          </a:xfrm>
          <a:prstGeom prst="rect">
            <a:avLst/>
          </a:prstGeom>
        </p:spPr>
      </p:pic>
      <p:sp>
        <p:nvSpPr>
          <p:cNvPr id="16" name="Text Placeholder 15">
            <a:extLst>
              <a:ext uri="{FF2B5EF4-FFF2-40B4-BE49-F238E27FC236}">
                <a16:creationId xmlns:a16="http://schemas.microsoft.com/office/drawing/2014/main" id="{400F5829-71BC-4CC0-A88E-2D9B5D18E8D6}"/>
              </a:ext>
            </a:extLst>
          </p:cNvPr>
          <p:cNvSpPr>
            <a:spLocks noGrp="1"/>
          </p:cNvSpPr>
          <p:nvPr>
            <p:ph type="body" sz="quarter" idx="13" hasCustomPrompt="1"/>
          </p:nvPr>
        </p:nvSpPr>
        <p:spPr>
          <a:xfrm>
            <a:off x="1612288" y="1719628"/>
            <a:ext cx="4307865"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19" name="Text Placeholder 18">
            <a:extLst>
              <a:ext uri="{FF2B5EF4-FFF2-40B4-BE49-F238E27FC236}">
                <a16:creationId xmlns:a16="http://schemas.microsoft.com/office/drawing/2014/main" id="{FD2F63FE-D5D7-44B0-B72C-D45AA6EE129B}"/>
              </a:ext>
            </a:extLst>
          </p:cNvPr>
          <p:cNvSpPr>
            <a:spLocks noGrp="1"/>
          </p:cNvSpPr>
          <p:nvPr>
            <p:ph type="body" sz="quarter" idx="15" hasCustomPrompt="1"/>
          </p:nvPr>
        </p:nvSpPr>
        <p:spPr>
          <a:xfrm>
            <a:off x="1612900" y="2332649"/>
            <a:ext cx="4306888"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17" name="Text Placeholder 15">
            <a:extLst>
              <a:ext uri="{FF2B5EF4-FFF2-40B4-BE49-F238E27FC236}">
                <a16:creationId xmlns:a16="http://schemas.microsoft.com/office/drawing/2014/main" id="{E0314D87-B4EE-460E-B18F-73BD13911150}"/>
              </a:ext>
            </a:extLst>
          </p:cNvPr>
          <p:cNvSpPr>
            <a:spLocks noGrp="1"/>
          </p:cNvSpPr>
          <p:nvPr>
            <p:ph type="body" sz="quarter" idx="14" hasCustomPrompt="1"/>
          </p:nvPr>
        </p:nvSpPr>
        <p:spPr>
          <a:xfrm>
            <a:off x="6266350" y="1719628"/>
            <a:ext cx="4307865"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20" name="Text Placeholder 18">
            <a:extLst>
              <a:ext uri="{FF2B5EF4-FFF2-40B4-BE49-F238E27FC236}">
                <a16:creationId xmlns:a16="http://schemas.microsoft.com/office/drawing/2014/main" id="{C6020A13-A1EE-4B0D-9E98-DEC8824C5969}"/>
              </a:ext>
            </a:extLst>
          </p:cNvPr>
          <p:cNvSpPr>
            <a:spLocks noGrp="1"/>
          </p:cNvSpPr>
          <p:nvPr>
            <p:ph type="body" sz="quarter" idx="16" hasCustomPrompt="1"/>
          </p:nvPr>
        </p:nvSpPr>
        <p:spPr>
          <a:xfrm>
            <a:off x="6266838" y="2332649"/>
            <a:ext cx="4306888"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12" name="Date Placeholder 5">
            <a:extLst>
              <a:ext uri="{FF2B5EF4-FFF2-40B4-BE49-F238E27FC236}">
                <a16:creationId xmlns:a16="http://schemas.microsoft.com/office/drawing/2014/main" id="{DB65338A-C6F0-4F28-B7EA-064B872F628B}"/>
              </a:ext>
            </a:extLst>
          </p:cNvPr>
          <p:cNvSpPr>
            <a:spLocks noGrp="1"/>
          </p:cNvSpPr>
          <p:nvPr>
            <p:ph type="dt" sz="half" idx="10"/>
          </p:nvPr>
        </p:nvSpPr>
        <p:spPr>
          <a:xfrm>
            <a:off x="838200" y="6324600"/>
            <a:ext cx="2743200" cy="365125"/>
          </a:xfrm>
        </p:spPr>
        <p:txBody>
          <a:bodyPr/>
          <a:lstStyle>
            <a:lvl1pPr>
              <a:defRPr>
                <a:solidFill>
                  <a:schemeClr val="tx1">
                    <a:alpha val="60000"/>
                  </a:schemeClr>
                </a:solidFill>
              </a:defRPr>
            </a:lvl1pPr>
          </a:lstStyle>
          <a:p>
            <a:pPr>
              <a:defRPr/>
            </a:pPr>
            <a:r>
              <a:rPr lang="en-US" dirty="0"/>
              <a:t>20XX</a:t>
            </a:r>
          </a:p>
        </p:txBody>
      </p:sp>
      <p:sp>
        <p:nvSpPr>
          <p:cNvPr id="13" name="Footer Placeholder 6">
            <a:extLst>
              <a:ext uri="{FF2B5EF4-FFF2-40B4-BE49-F238E27FC236}">
                <a16:creationId xmlns:a16="http://schemas.microsoft.com/office/drawing/2014/main" id="{5743896B-BFE2-4F6B-B431-CF4B29CD3815}"/>
              </a:ext>
            </a:extLst>
          </p:cNvPr>
          <p:cNvSpPr>
            <a:spLocks noGrp="1"/>
          </p:cNvSpPr>
          <p:nvPr>
            <p:ph type="ftr" sz="quarter" idx="11"/>
          </p:nvPr>
        </p:nvSpPr>
        <p:spPr>
          <a:xfrm>
            <a:off x="4038600" y="6324600"/>
            <a:ext cx="4114800" cy="365125"/>
          </a:xfrm>
        </p:spPr>
        <p:txBody>
          <a:bodyPr/>
          <a:lstStyle>
            <a:lvl1pPr>
              <a:defRPr>
                <a:solidFill>
                  <a:schemeClr val="tx1">
                    <a:alpha val="60000"/>
                  </a:schemeClr>
                </a:solidFill>
              </a:defRPr>
            </a:lvl1pPr>
          </a:lstStyle>
          <a:p>
            <a:r>
              <a:rPr lang="en-US" dirty="0"/>
              <a:t>Presentation title</a:t>
            </a:r>
          </a:p>
        </p:txBody>
      </p:sp>
      <p:sp>
        <p:nvSpPr>
          <p:cNvPr id="14" name="Slide Number Placeholder 7">
            <a:extLst>
              <a:ext uri="{FF2B5EF4-FFF2-40B4-BE49-F238E27FC236}">
                <a16:creationId xmlns:a16="http://schemas.microsoft.com/office/drawing/2014/main" id="{1F6558AB-F8E9-4605-A5ED-FE3F46A11262}"/>
              </a:ext>
            </a:extLst>
          </p:cNvPr>
          <p:cNvSpPr>
            <a:spLocks noGrp="1"/>
          </p:cNvSpPr>
          <p:nvPr>
            <p:ph type="sldNum" sz="quarter" idx="12"/>
          </p:nvPr>
        </p:nvSpPr>
        <p:spPr>
          <a:xfrm>
            <a:off x="8610600" y="6324600"/>
            <a:ext cx="2743200"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Tree>
    <p:extLst>
      <p:ext uri="{BB962C8B-B14F-4D97-AF65-F5344CB8AC3E}">
        <p14:creationId xmlns:p14="http://schemas.microsoft.com/office/powerpoint/2010/main" val="387286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8">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r>
              <a:rPr lang="en-US" dirty="0"/>
              <a:t>20XX</a:t>
            </a:r>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3730874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9" r:id="rId6"/>
    <p:sldLayoutId id="2147483740" r:id="rId7"/>
    <p:sldLayoutId id="2147483741" r:id="rId8"/>
    <p:sldLayoutId id="2147483742" r:id="rId9"/>
    <p:sldLayoutId id="2147483743" r:id="rId10"/>
    <p:sldLayoutId id="2147483769" r:id="rId11"/>
    <p:sldLayoutId id="2147483770" r:id="rId12"/>
    <p:sldLayoutId id="2147483771" r:id="rId13"/>
    <p:sldLayoutId id="2147483772" r:id="rId14"/>
    <p:sldLayoutId id="2147483773" r:id="rId15"/>
    <p:sldLayoutId id="2147483774" r:id="rId16"/>
  </p:sldLayoutIdLst>
  <p:hf hdr="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4.JP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5.jfif"/><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hyperlink" Target="https://www.listeningpartnership.com/insight/coveys-circle-of-concern-and-influence/" TargetMode="External"/><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www.tribalyouth.org/" TargetMode="External"/><Relationship Id="rId7" Type="http://schemas.openxmlformats.org/officeDocument/2006/relationships/image" Target="../media/image31.jpeg"/><Relationship Id="rId2" Type="http://schemas.openxmlformats.org/officeDocument/2006/relationships/hyperlink" Target="mailto:Stephanie@tlpi.org" TargetMode="External"/><Relationship Id="rId1" Type="http://schemas.openxmlformats.org/officeDocument/2006/relationships/slideLayout" Target="../slideLayouts/slideLayout1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0B2BB2-146B-4714-8570-77C449ABC0E1}"/>
              </a:ext>
            </a:extLst>
          </p:cNvPr>
          <p:cNvSpPr>
            <a:spLocks noGrp="1"/>
          </p:cNvSpPr>
          <p:nvPr>
            <p:ph type="ctrTitle"/>
          </p:nvPr>
        </p:nvSpPr>
        <p:spPr>
          <a:xfrm>
            <a:off x="1293876" y="304801"/>
            <a:ext cx="9601200" cy="1600200"/>
          </a:xfrm>
        </p:spPr>
        <p:txBody>
          <a:bodyPr/>
          <a:lstStyle/>
          <a:p>
            <a:r>
              <a:rPr lang="en-US" dirty="0"/>
              <a:t>Resolving Inter-Personal Conflicts in Tribal Justice Settings</a:t>
            </a:r>
          </a:p>
        </p:txBody>
      </p:sp>
      <p:sp>
        <p:nvSpPr>
          <p:cNvPr id="7" name="Subtitle 6">
            <a:extLst>
              <a:ext uri="{FF2B5EF4-FFF2-40B4-BE49-F238E27FC236}">
                <a16:creationId xmlns:a16="http://schemas.microsoft.com/office/drawing/2014/main" id="{7DEE731E-C361-4204-9B35-43843B693B77}"/>
              </a:ext>
            </a:extLst>
          </p:cNvPr>
          <p:cNvSpPr>
            <a:spLocks noGrp="1"/>
          </p:cNvSpPr>
          <p:nvPr>
            <p:ph type="subTitle" idx="1"/>
          </p:nvPr>
        </p:nvSpPr>
        <p:spPr>
          <a:xfrm>
            <a:off x="1712976" y="1905001"/>
            <a:ext cx="8763001" cy="1046214"/>
          </a:xfrm>
        </p:spPr>
        <p:txBody>
          <a:bodyPr>
            <a:normAutofit fontScale="85000" lnSpcReduction="10000"/>
          </a:bodyPr>
          <a:lstStyle/>
          <a:p>
            <a:r>
              <a:rPr lang="en-US" dirty="0"/>
              <a:t>Stephanie Autumn, Director</a:t>
            </a:r>
          </a:p>
          <a:p>
            <a:r>
              <a:rPr lang="en-US" dirty="0"/>
              <a:t>Tribal Youth Resource Center – Tribal Law and Policy Institute  </a:t>
            </a:r>
          </a:p>
          <a:p>
            <a:endParaRPr lang="en-US" dirty="0"/>
          </a:p>
        </p:txBody>
      </p:sp>
      <p:pic>
        <p:nvPicPr>
          <p:cNvPr id="11" name="Picture Placeholder 10" descr="A picture containing sunset with teepees">
            <a:extLst>
              <a:ext uri="{FF2B5EF4-FFF2-40B4-BE49-F238E27FC236}">
                <a16:creationId xmlns:a16="http://schemas.microsoft.com/office/drawing/2014/main" id="{458CF8B8-D058-4FD3-9B2C-5511E2BCDE7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619840" y="3013206"/>
            <a:ext cx="11084189" cy="3854030"/>
          </a:xfrm>
        </p:spPr>
      </p:pic>
    </p:spTree>
    <p:extLst>
      <p:ext uri="{BB962C8B-B14F-4D97-AF65-F5344CB8AC3E}">
        <p14:creationId xmlns:p14="http://schemas.microsoft.com/office/powerpoint/2010/main" val="3106661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08DB-B26F-46C9-A7FA-705C32838D68}"/>
              </a:ext>
            </a:extLst>
          </p:cNvPr>
          <p:cNvSpPr>
            <a:spLocks noGrp="1"/>
          </p:cNvSpPr>
          <p:nvPr>
            <p:ph type="title"/>
          </p:nvPr>
        </p:nvSpPr>
        <p:spPr>
          <a:xfrm>
            <a:off x="1914144" y="274320"/>
            <a:ext cx="9997440" cy="1143000"/>
          </a:xfrm>
        </p:spPr>
        <p:txBody>
          <a:bodyPr anchor="ctr">
            <a:normAutofit fontScale="90000"/>
          </a:bodyPr>
          <a:lstStyle/>
          <a:p>
            <a:r>
              <a:rPr lang="en-US" b="1" dirty="0"/>
              <a:t>Creating a Space for Dialog Within Tribal Justice Settings</a:t>
            </a:r>
            <a:endParaRPr lang="en-US" dirty="0"/>
          </a:p>
        </p:txBody>
      </p:sp>
      <p:sp>
        <p:nvSpPr>
          <p:cNvPr id="3" name="Content Placeholder 2">
            <a:extLst>
              <a:ext uri="{FF2B5EF4-FFF2-40B4-BE49-F238E27FC236}">
                <a16:creationId xmlns:a16="http://schemas.microsoft.com/office/drawing/2014/main" id="{C94DEFC0-8003-427F-BB71-1E4EDA736E6F}"/>
              </a:ext>
            </a:extLst>
          </p:cNvPr>
          <p:cNvSpPr>
            <a:spLocks noGrp="1"/>
          </p:cNvSpPr>
          <p:nvPr>
            <p:ph sz="half" idx="1"/>
          </p:nvPr>
        </p:nvSpPr>
        <p:spPr>
          <a:xfrm>
            <a:off x="452628" y="1524000"/>
            <a:ext cx="6338316" cy="4663440"/>
          </a:xfrm>
        </p:spPr>
        <p:txBody>
          <a:bodyPr>
            <a:normAutofit fontScale="92500" lnSpcReduction="20000"/>
          </a:bodyPr>
          <a:lstStyle/>
          <a:p>
            <a:pPr>
              <a:buFont typeface="Wingdings" pitchFamily="2" charset="2"/>
              <a:buNone/>
            </a:pPr>
            <a:r>
              <a:rPr lang="en-US" dirty="0">
                <a:cs typeface="Arial" panose="020B0604020202020204" pitchFamily="34" charset="0"/>
              </a:rPr>
              <a:t>This hypothesis maintains</a:t>
            </a:r>
          </a:p>
          <a:p>
            <a:pPr>
              <a:buFont typeface="Wingdings" pitchFamily="2" charset="2"/>
              <a:buNone/>
            </a:pPr>
            <a:r>
              <a:rPr lang="en-US" dirty="0">
                <a:cs typeface="Arial" panose="020B0604020202020204" pitchFamily="34" charset="0"/>
              </a:rPr>
              <a:t>that the punitive </a:t>
            </a:r>
          </a:p>
          <a:p>
            <a:pPr>
              <a:buFont typeface="Wingdings" pitchFamily="2" charset="2"/>
              <a:buNone/>
            </a:pPr>
            <a:r>
              <a:rPr lang="en-US" dirty="0">
                <a:cs typeface="Arial" panose="020B0604020202020204" pitchFamily="34" charset="0"/>
              </a:rPr>
              <a:t>and authoritarian </a:t>
            </a:r>
            <a:r>
              <a:rPr lang="en-US" i="1" dirty="0">
                <a:cs typeface="Arial" panose="020B0604020202020204" pitchFamily="34" charset="0"/>
              </a:rPr>
              <a:t>to </a:t>
            </a:r>
            <a:r>
              <a:rPr lang="en-US" dirty="0">
                <a:cs typeface="Arial" panose="020B0604020202020204" pitchFamily="34" charset="0"/>
              </a:rPr>
              <a:t>mode</a:t>
            </a:r>
          </a:p>
          <a:p>
            <a:pPr>
              <a:buFont typeface="Wingdings" pitchFamily="2" charset="2"/>
              <a:buNone/>
            </a:pPr>
            <a:r>
              <a:rPr lang="en-US" dirty="0">
                <a:cs typeface="Arial" panose="020B0604020202020204" pitchFamily="34" charset="0"/>
              </a:rPr>
              <a:t>and the permissive </a:t>
            </a:r>
          </a:p>
          <a:p>
            <a:pPr>
              <a:buFont typeface="Wingdings" pitchFamily="2" charset="2"/>
              <a:buNone/>
            </a:pPr>
            <a:r>
              <a:rPr lang="en-US" dirty="0">
                <a:cs typeface="Arial" panose="020B0604020202020204" pitchFamily="34" charset="0"/>
              </a:rPr>
              <a:t>and paternalistic </a:t>
            </a:r>
            <a:r>
              <a:rPr lang="en-US" b="1" i="1" u="sng" dirty="0">
                <a:cs typeface="Arial" panose="020B0604020202020204" pitchFamily="34" charset="0"/>
              </a:rPr>
              <a:t>for</a:t>
            </a:r>
            <a:r>
              <a:rPr lang="en-US" i="1" dirty="0">
                <a:cs typeface="Arial" panose="020B0604020202020204" pitchFamily="34" charset="0"/>
              </a:rPr>
              <a:t> </a:t>
            </a:r>
            <a:r>
              <a:rPr lang="en-US" dirty="0">
                <a:cs typeface="Arial" panose="020B0604020202020204" pitchFamily="34" charset="0"/>
              </a:rPr>
              <a:t>mode</a:t>
            </a:r>
            <a:r>
              <a:rPr lang="en-US" i="1" dirty="0">
                <a:cs typeface="Arial" panose="020B0604020202020204" pitchFamily="34" charset="0"/>
              </a:rPr>
              <a:t> </a:t>
            </a:r>
          </a:p>
          <a:p>
            <a:pPr>
              <a:buFont typeface="Wingdings" pitchFamily="2" charset="2"/>
              <a:buNone/>
            </a:pPr>
            <a:r>
              <a:rPr lang="en-US" dirty="0">
                <a:cs typeface="Arial" panose="020B0604020202020204" pitchFamily="34" charset="0"/>
              </a:rPr>
              <a:t>are</a:t>
            </a:r>
            <a:r>
              <a:rPr lang="en-US" i="1" dirty="0">
                <a:cs typeface="Arial" panose="020B0604020202020204" pitchFamily="34" charset="0"/>
              </a:rPr>
              <a:t> </a:t>
            </a:r>
            <a:r>
              <a:rPr lang="en-US" dirty="0">
                <a:cs typeface="Arial" panose="020B0604020202020204" pitchFamily="34" charset="0"/>
              </a:rPr>
              <a:t>not</a:t>
            </a:r>
            <a:r>
              <a:rPr lang="en-US" i="1" dirty="0">
                <a:cs typeface="Arial" panose="020B0604020202020204" pitchFamily="34" charset="0"/>
              </a:rPr>
              <a:t> </a:t>
            </a:r>
            <a:r>
              <a:rPr lang="en-US" dirty="0">
                <a:cs typeface="Arial" panose="020B0604020202020204" pitchFamily="34" charset="0"/>
              </a:rPr>
              <a:t>as</a:t>
            </a:r>
            <a:r>
              <a:rPr lang="en-US" i="1" dirty="0">
                <a:cs typeface="Arial" panose="020B0604020202020204" pitchFamily="34" charset="0"/>
              </a:rPr>
              <a:t> </a:t>
            </a:r>
            <a:r>
              <a:rPr lang="en-US" dirty="0">
                <a:cs typeface="Arial" panose="020B0604020202020204" pitchFamily="34" charset="0"/>
              </a:rPr>
              <a:t>effective</a:t>
            </a:r>
            <a:r>
              <a:rPr lang="en-US" i="1" dirty="0">
                <a:cs typeface="Arial" panose="020B0604020202020204" pitchFamily="34" charset="0"/>
              </a:rPr>
              <a:t> </a:t>
            </a:r>
          </a:p>
          <a:p>
            <a:pPr>
              <a:buFont typeface="Wingdings" pitchFamily="2" charset="2"/>
              <a:buNone/>
            </a:pPr>
            <a:r>
              <a:rPr lang="en-US" dirty="0">
                <a:cs typeface="Arial" panose="020B0604020202020204" pitchFamily="34" charset="0"/>
              </a:rPr>
              <a:t>as</a:t>
            </a:r>
            <a:r>
              <a:rPr lang="en-US" i="1" dirty="0">
                <a:cs typeface="Arial" panose="020B0604020202020204" pitchFamily="34" charset="0"/>
              </a:rPr>
              <a:t> </a:t>
            </a:r>
            <a:r>
              <a:rPr lang="en-US" dirty="0">
                <a:cs typeface="Arial" panose="020B0604020202020204" pitchFamily="34" charset="0"/>
              </a:rPr>
              <a:t>the</a:t>
            </a:r>
            <a:r>
              <a:rPr lang="en-US" i="1" dirty="0">
                <a:cs typeface="Arial" panose="020B0604020202020204" pitchFamily="34" charset="0"/>
              </a:rPr>
              <a:t> </a:t>
            </a:r>
            <a:r>
              <a:rPr lang="en-US" dirty="0">
                <a:cs typeface="Arial" panose="020B0604020202020204" pitchFamily="34" charset="0"/>
              </a:rPr>
              <a:t>restorative</a:t>
            </a:r>
            <a:r>
              <a:rPr lang="en-US" i="1" dirty="0">
                <a:cs typeface="Arial" panose="020B0604020202020204" pitchFamily="34" charset="0"/>
              </a:rPr>
              <a:t>, </a:t>
            </a:r>
          </a:p>
          <a:p>
            <a:pPr>
              <a:buFont typeface="Wingdings" pitchFamily="2" charset="2"/>
              <a:buNone/>
            </a:pPr>
            <a:r>
              <a:rPr lang="en-US" dirty="0">
                <a:cs typeface="Arial" panose="020B0604020202020204" pitchFamily="34" charset="0"/>
              </a:rPr>
              <a:t>participatory</a:t>
            </a:r>
            <a:r>
              <a:rPr lang="en-US" i="1" dirty="0">
                <a:cs typeface="Arial" panose="020B0604020202020204" pitchFamily="34" charset="0"/>
              </a:rPr>
              <a:t>, </a:t>
            </a:r>
            <a:r>
              <a:rPr lang="en-US" dirty="0">
                <a:cs typeface="Arial" panose="020B0604020202020204" pitchFamily="34" charset="0"/>
              </a:rPr>
              <a:t>engaging</a:t>
            </a:r>
            <a:r>
              <a:rPr lang="en-US" i="1" dirty="0">
                <a:cs typeface="Arial" panose="020B0604020202020204" pitchFamily="34" charset="0"/>
              </a:rPr>
              <a:t> </a:t>
            </a:r>
          </a:p>
          <a:p>
            <a:pPr>
              <a:buFont typeface="Wingdings" pitchFamily="2" charset="2"/>
              <a:buNone/>
            </a:pPr>
            <a:r>
              <a:rPr lang="en-US" b="1" i="1" u="sng" dirty="0">
                <a:cs typeface="Arial" panose="020B0604020202020204" pitchFamily="34" charset="0"/>
              </a:rPr>
              <a:t>with</a:t>
            </a:r>
            <a:r>
              <a:rPr lang="en-US" i="1" dirty="0">
                <a:cs typeface="Arial" panose="020B0604020202020204" pitchFamily="34" charset="0"/>
              </a:rPr>
              <a:t> </a:t>
            </a:r>
            <a:r>
              <a:rPr lang="en-US" dirty="0">
                <a:cs typeface="Arial" panose="020B0604020202020204" pitchFamily="34" charset="0"/>
              </a:rPr>
              <a:t>mode</a:t>
            </a:r>
            <a:r>
              <a:rPr lang="en-US" dirty="0">
                <a:latin typeface="Arial" panose="020B0604020202020204" pitchFamily="34" charset="0"/>
                <a:cs typeface="Arial" panose="020B0604020202020204" pitchFamily="34" charset="0"/>
              </a:rPr>
              <a:t>. </a:t>
            </a:r>
          </a:p>
          <a:p>
            <a:pPr>
              <a:buFont typeface="Wingdings" pitchFamily="2" charset="2"/>
              <a:buNone/>
            </a:pPr>
            <a:endParaRPr lang="en-US" dirty="0"/>
          </a:p>
        </p:txBody>
      </p:sp>
      <p:pic>
        <p:nvPicPr>
          <p:cNvPr id="19" name="Picture 18" descr="Hand holding bluury light">
            <a:extLst>
              <a:ext uri="{FF2B5EF4-FFF2-40B4-BE49-F238E27FC236}">
                <a16:creationId xmlns:a16="http://schemas.microsoft.com/office/drawing/2014/main" id="{4C65AA90-D935-44B0-987F-851AFFA3AE91}"/>
              </a:ext>
            </a:extLst>
          </p:cNvPr>
          <p:cNvPicPr>
            <a:picLocks noChangeAspect="1"/>
          </p:cNvPicPr>
          <p:nvPr/>
        </p:nvPicPr>
        <p:blipFill rotWithShape="1">
          <a:blip r:embed="rId2"/>
          <a:srcRect l="19220" r="10976"/>
          <a:stretch/>
        </p:blipFill>
        <p:spPr>
          <a:xfrm>
            <a:off x="7685532" y="1524000"/>
            <a:ext cx="4226052" cy="4663440"/>
          </a:xfrm>
          <a:prstGeom prst="rect">
            <a:avLst/>
          </a:prstGeom>
          <a:noFill/>
        </p:spPr>
      </p:pic>
    </p:spTree>
    <p:extLst>
      <p:ext uri="{BB962C8B-B14F-4D97-AF65-F5344CB8AC3E}">
        <p14:creationId xmlns:p14="http://schemas.microsoft.com/office/powerpoint/2010/main" val="313355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1FE38-4652-FFC1-0299-096E50EC879C}"/>
              </a:ext>
            </a:extLst>
          </p:cNvPr>
          <p:cNvSpPr>
            <a:spLocks noGrp="1"/>
          </p:cNvSpPr>
          <p:nvPr>
            <p:ph type="title"/>
          </p:nvPr>
        </p:nvSpPr>
        <p:spPr>
          <a:xfrm>
            <a:off x="1914144" y="274320"/>
            <a:ext cx="9997440" cy="1143000"/>
          </a:xfrm>
        </p:spPr>
        <p:txBody>
          <a:bodyPr anchor="ctr">
            <a:normAutofit/>
          </a:bodyPr>
          <a:lstStyle/>
          <a:p>
            <a:r>
              <a:rPr lang="en-US" dirty="0"/>
              <a:t> Identifying the Roots of the Harm </a:t>
            </a:r>
          </a:p>
        </p:txBody>
      </p:sp>
      <p:pic>
        <p:nvPicPr>
          <p:cNvPr id="8" name="Content Placeholder 7" descr="A person with their arms up and roots&#10;&#10;Description automatically generated">
            <a:extLst>
              <a:ext uri="{FF2B5EF4-FFF2-40B4-BE49-F238E27FC236}">
                <a16:creationId xmlns:a16="http://schemas.microsoft.com/office/drawing/2014/main" id="{6B4AE69C-7016-12B5-C490-ADEBEBE570E5}"/>
              </a:ext>
            </a:extLst>
          </p:cNvPr>
          <p:cNvPicPr>
            <a:picLocks noGrp="1" noChangeAspect="1"/>
          </p:cNvPicPr>
          <p:nvPr>
            <p:ph sz="half" idx="1"/>
          </p:nvPr>
        </p:nvPicPr>
        <p:blipFill rotWithShape="1">
          <a:blip r:embed="rId2"/>
          <a:srcRect t="4375"/>
          <a:stretch/>
        </p:blipFill>
        <p:spPr>
          <a:xfrm>
            <a:off x="1914144" y="1524000"/>
            <a:ext cx="4876800" cy="4663440"/>
          </a:xfrm>
          <a:noFill/>
        </p:spPr>
      </p:pic>
      <p:pic>
        <p:nvPicPr>
          <p:cNvPr id="1026" name="Picture 2" descr="Restorative Practice - Nursing Education Network">
            <a:extLst>
              <a:ext uri="{FF2B5EF4-FFF2-40B4-BE49-F238E27FC236}">
                <a16:creationId xmlns:a16="http://schemas.microsoft.com/office/drawing/2014/main" id="{BD98B26E-BC25-9E5D-11EB-68AE24375DCB}"/>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5363" r="14572" b="1"/>
          <a:stretch/>
        </p:blipFill>
        <p:spPr bwMode="auto">
          <a:xfrm>
            <a:off x="7034784" y="1524000"/>
            <a:ext cx="4876800" cy="4663440"/>
          </a:xfrm>
          <a:prstGeom prst="rect">
            <a:avLst/>
          </a:prstGeom>
          <a:solidFill>
            <a:srgbClr val="FFFFFF"/>
          </a:solidFill>
        </p:spPr>
      </p:pic>
      <p:sp>
        <p:nvSpPr>
          <p:cNvPr id="5" name="Slide Number Placeholder 4">
            <a:extLst>
              <a:ext uri="{FF2B5EF4-FFF2-40B4-BE49-F238E27FC236}">
                <a16:creationId xmlns:a16="http://schemas.microsoft.com/office/drawing/2014/main" id="{1BEF7EB0-837C-7459-FA39-27960DD6EE89}"/>
              </a:ext>
            </a:extLst>
          </p:cNvPr>
          <p:cNvSpPr>
            <a:spLocks noGrp="1"/>
          </p:cNvSpPr>
          <p:nvPr>
            <p:ph type="sldNum" sz="quarter" idx="12"/>
          </p:nvPr>
        </p:nvSpPr>
        <p:spPr>
          <a:xfrm>
            <a:off x="11484864" y="6305550"/>
            <a:ext cx="609600" cy="476250"/>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3B850FF-6169-4056-8077-06FFA93A5366}"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11</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86509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883C72-AD5D-48A5-9014-AF0C188C8959}"/>
              </a:ext>
            </a:extLst>
          </p:cNvPr>
          <p:cNvSpPr>
            <a:spLocks noGrp="1"/>
          </p:cNvSpPr>
          <p:nvPr>
            <p:ph type="title"/>
          </p:nvPr>
        </p:nvSpPr>
        <p:spPr/>
        <p:txBody>
          <a:bodyPr/>
          <a:lstStyle/>
          <a:p>
            <a:r>
              <a:rPr lang="en-US" sz="4400" b="1" dirty="0">
                <a:solidFill>
                  <a:schemeClr val="accent1">
                    <a:lumMod val="50000"/>
                  </a:schemeClr>
                </a:solidFill>
              </a:rPr>
              <a:t>Refocusing the Lens We See Through </a:t>
            </a:r>
            <a:endParaRPr lang="en-US" dirty="0">
              <a:solidFill>
                <a:schemeClr val="accent1">
                  <a:lumMod val="50000"/>
                </a:schemeClr>
              </a:solidFill>
            </a:endParaRPr>
          </a:p>
        </p:txBody>
      </p:sp>
      <p:sp>
        <p:nvSpPr>
          <p:cNvPr id="8" name="Text Placeholder 7">
            <a:extLst>
              <a:ext uri="{FF2B5EF4-FFF2-40B4-BE49-F238E27FC236}">
                <a16:creationId xmlns:a16="http://schemas.microsoft.com/office/drawing/2014/main" id="{8EA2585E-288B-447E-9B6E-5D1FD2E43B4E}"/>
              </a:ext>
            </a:extLst>
          </p:cNvPr>
          <p:cNvSpPr>
            <a:spLocks noGrp="1"/>
          </p:cNvSpPr>
          <p:nvPr>
            <p:ph type="body" idx="1"/>
          </p:nvPr>
        </p:nvSpPr>
        <p:spPr/>
        <p:txBody>
          <a:bodyPr>
            <a:normAutofit/>
          </a:bodyPr>
          <a:lstStyle/>
          <a:p>
            <a:pPr algn="ctr"/>
            <a:r>
              <a:rPr lang="en-US" sz="2800" dirty="0"/>
              <a:t>RESTORATIVE </a:t>
            </a:r>
          </a:p>
        </p:txBody>
      </p:sp>
      <p:sp>
        <p:nvSpPr>
          <p:cNvPr id="5" name="Content Placeholder 4">
            <a:extLst>
              <a:ext uri="{FF2B5EF4-FFF2-40B4-BE49-F238E27FC236}">
                <a16:creationId xmlns:a16="http://schemas.microsoft.com/office/drawing/2014/main" id="{53B40FA4-447D-40C6-B437-F1E8D663B15C}"/>
              </a:ext>
            </a:extLst>
          </p:cNvPr>
          <p:cNvSpPr>
            <a:spLocks noGrp="1"/>
          </p:cNvSpPr>
          <p:nvPr>
            <p:ph sz="quarter" idx="2"/>
          </p:nvPr>
        </p:nvSpPr>
        <p:spPr/>
        <p:txBody>
          <a:bodyPr/>
          <a:lstStyle/>
          <a:p>
            <a:pPr marL="0" indent="0" algn="l" rtl="0" fontAlgn="base">
              <a:spcBef>
                <a:spcPts val="432"/>
              </a:spcBef>
              <a:spcAft>
                <a:spcPts val="0"/>
              </a:spcAft>
              <a:buClr>
                <a:schemeClr val="tx2"/>
              </a:buClr>
              <a:buSzPct val="70000"/>
              <a:buNone/>
            </a:pPr>
            <a:r>
              <a:rPr lang="en-US" b="1" dirty="0">
                <a:solidFill>
                  <a:schemeClr val="tx2"/>
                </a:solidFill>
                <a:effectLst/>
                <a:ea typeface="+mn-ea"/>
                <a:cs typeface="+mn-cs"/>
              </a:rPr>
              <a:t>Crime causes harm</a:t>
            </a:r>
            <a:endParaRPr lang="en-US" b="1" dirty="0">
              <a:solidFill>
                <a:schemeClr val="tx2"/>
              </a:solidFill>
              <a:effectLst/>
            </a:endParaRPr>
          </a:p>
          <a:p>
            <a:pPr marL="347472" indent="-347472" algn="l" rtl="0" fontAlgn="base">
              <a:spcBef>
                <a:spcPts val="432"/>
              </a:spcBef>
              <a:spcAft>
                <a:spcPts val="0"/>
              </a:spcAft>
            </a:pPr>
            <a:r>
              <a:rPr lang="en-US" dirty="0">
                <a:solidFill>
                  <a:schemeClr val="accent1">
                    <a:lumMod val="50000"/>
                  </a:schemeClr>
                </a:solidFill>
                <a:effectLst/>
                <a:ea typeface="+mn-ea"/>
                <a:cs typeface="+mn-cs"/>
              </a:rPr>
              <a:t>The person who caused the harm should be able to be part of repairing the harm</a:t>
            </a:r>
            <a:endParaRPr lang="en-US" dirty="0">
              <a:solidFill>
                <a:schemeClr val="accent1">
                  <a:lumMod val="50000"/>
                </a:schemeClr>
              </a:solidFill>
              <a:effectLst/>
            </a:endParaRPr>
          </a:p>
          <a:p>
            <a:pPr marL="347472" indent="-347472" algn="l" rtl="0" fontAlgn="base">
              <a:spcBef>
                <a:spcPts val="432"/>
              </a:spcBef>
              <a:spcAft>
                <a:spcPts val="0"/>
              </a:spcAft>
            </a:pPr>
            <a:r>
              <a:rPr lang="en-US" dirty="0">
                <a:solidFill>
                  <a:schemeClr val="accent1">
                    <a:lumMod val="50000"/>
                  </a:schemeClr>
                </a:solidFill>
                <a:effectLst/>
                <a:ea typeface="+mn-ea"/>
                <a:cs typeface="+mn-cs"/>
              </a:rPr>
              <a:t>The person(s) impacted the most by the harm, should be able to participate in the resolution</a:t>
            </a:r>
            <a:endParaRPr lang="en-US" dirty="0">
              <a:solidFill>
                <a:schemeClr val="accent1">
                  <a:lumMod val="50000"/>
                </a:schemeClr>
              </a:solidFill>
              <a:effectLst/>
            </a:endParaRPr>
          </a:p>
          <a:p>
            <a:pPr marL="347472" indent="-347472" algn="l" rtl="0" fontAlgn="base">
              <a:spcBef>
                <a:spcPts val="432"/>
              </a:spcBef>
              <a:spcAft>
                <a:spcPts val="0"/>
              </a:spcAft>
            </a:pPr>
            <a:r>
              <a:rPr lang="en-US" dirty="0">
                <a:solidFill>
                  <a:schemeClr val="accent1">
                    <a:lumMod val="50000"/>
                  </a:schemeClr>
                </a:solidFill>
                <a:effectLst/>
                <a:ea typeface="+mn-ea"/>
                <a:cs typeface="+mn-cs"/>
              </a:rPr>
              <a:t>To achieve community safety, it is more important to build community peace and wellness.</a:t>
            </a:r>
            <a:endParaRPr lang="en-US" dirty="0">
              <a:solidFill>
                <a:schemeClr val="accent1">
                  <a:lumMod val="50000"/>
                </a:schemeClr>
              </a:solidFill>
              <a:effectLst/>
            </a:endParaRPr>
          </a:p>
          <a:p>
            <a:pPr marL="82296" indent="0">
              <a:buNone/>
            </a:pPr>
            <a:endParaRPr lang="en-US" dirty="0"/>
          </a:p>
        </p:txBody>
      </p:sp>
      <p:sp>
        <p:nvSpPr>
          <p:cNvPr id="9" name="Text Placeholder 8">
            <a:extLst>
              <a:ext uri="{FF2B5EF4-FFF2-40B4-BE49-F238E27FC236}">
                <a16:creationId xmlns:a16="http://schemas.microsoft.com/office/drawing/2014/main" id="{DA404AA8-C6DE-43E5-AE51-28091A026427}"/>
              </a:ext>
            </a:extLst>
          </p:cNvPr>
          <p:cNvSpPr>
            <a:spLocks noGrp="1"/>
          </p:cNvSpPr>
          <p:nvPr>
            <p:ph type="body" sz="half" idx="3"/>
          </p:nvPr>
        </p:nvSpPr>
        <p:spPr/>
        <p:txBody>
          <a:bodyPr/>
          <a:lstStyle/>
          <a:p>
            <a:pPr algn="ctr"/>
            <a:r>
              <a:rPr lang="en-US" sz="2800" dirty="0">
                <a:latin typeface="+mj-lt"/>
              </a:rPr>
              <a:t>NON-RESTORATIVE</a:t>
            </a:r>
            <a:r>
              <a:rPr lang="en-US" sz="2800" dirty="0">
                <a:solidFill>
                  <a:schemeClr val="accent5">
                    <a:lumMod val="50000"/>
                  </a:schemeClr>
                </a:solidFill>
              </a:rPr>
              <a:t> </a:t>
            </a:r>
          </a:p>
          <a:p>
            <a:endParaRPr lang="en-US" dirty="0"/>
          </a:p>
        </p:txBody>
      </p:sp>
      <p:sp>
        <p:nvSpPr>
          <p:cNvPr id="10" name="Content Placeholder 9">
            <a:extLst>
              <a:ext uri="{FF2B5EF4-FFF2-40B4-BE49-F238E27FC236}">
                <a16:creationId xmlns:a16="http://schemas.microsoft.com/office/drawing/2014/main" id="{7DA83A1A-D51C-4B30-B51F-825138FF9E8B}"/>
              </a:ext>
            </a:extLst>
          </p:cNvPr>
          <p:cNvSpPr>
            <a:spLocks noGrp="1"/>
          </p:cNvSpPr>
          <p:nvPr>
            <p:ph sz="quarter" idx="4"/>
          </p:nvPr>
        </p:nvSpPr>
        <p:spPr>
          <a:xfrm>
            <a:off x="6096000" y="968358"/>
            <a:ext cx="5364480" cy="4114800"/>
          </a:xfrm>
        </p:spPr>
        <p:txBody>
          <a:bodyPr/>
          <a:lstStyle/>
          <a:p>
            <a:r>
              <a:rPr lang="en-US" dirty="0">
                <a:solidFill>
                  <a:schemeClr val="accent1">
                    <a:lumMod val="50000"/>
                  </a:schemeClr>
                </a:solidFill>
                <a:cs typeface="Arial" panose="020B0604020202020204" pitchFamily="34" charset="0"/>
              </a:rPr>
              <a:t>Crime is law breaking</a:t>
            </a:r>
          </a:p>
          <a:p>
            <a:r>
              <a:rPr lang="en-US" dirty="0">
                <a:solidFill>
                  <a:schemeClr val="accent1">
                    <a:lumMod val="50000"/>
                  </a:schemeClr>
                </a:solidFill>
                <a:cs typeface="Arial" panose="020B0604020202020204" pitchFamily="34" charset="0"/>
              </a:rPr>
              <a:t>Accountability means excepting the imposed sanctions and/or punishment</a:t>
            </a:r>
          </a:p>
          <a:p>
            <a:r>
              <a:rPr lang="en-US" dirty="0">
                <a:solidFill>
                  <a:schemeClr val="accent1">
                    <a:lumMod val="50000"/>
                  </a:schemeClr>
                </a:solidFill>
                <a:cs typeface="Arial" panose="020B0604020202020204" pitchFamily="34" charset="0"/>
              </a:rPr>
              <a:t>The two important parties are the person who caused the harm and the Tribal justice system</a:t>
            </a:r>
          </a:p>
          <a:p>
            <a:r>
              <a:rPr lang="en-US" dirty="0">
                <a:solidFill>
                  <a:schemeClr val="accent1">
                    <a:lumMod val="50000"/>
                  </a:schemeClr>
                </a:solidFill>
                <a:cs typeface="Arial" panose="020B0604020202020204" pitchFamily="34" charset="0"/>
              </a:rPr>
              <a:t>To achieve community safety public safety personnel need to enforce the laws</a:t>
            </a:r>
          </a:p>
          <a:p>
            <a:endParaRPr lang="en-US" dirty="0"/>
          </a:p>
        </p:txBody>
      </p:sp>
      <p:pic>
        <p:nvPicPr>
          <p:cNvPr id="7" name="Picture 2" descr="C:\Users\sautumn\AppData\Local\Microsoft\Windows\Temporary Internet Files\Content.IE5\ZQSXE1SS\john-lenon-sunglasses[1].jpg">
            <a:extLst>
              <a:ext uri="{FF2B5EF4-FFF2-40B4-BE49-F238E27FC236}">
                <a16:creationId xmlns:a16="http://schemas.microsoft.com/office/drawing/2014/main" id="{E9195491-5BB6-4F9B-B08E-CAAD35B8A46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24333" y="4725970"/>
            <a:ext cx="11430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autumn\AppData\Local\Microsoft\Windows\Temporary Internet Files\Content.IE5\D8KT21VW\questionmark[1].jpg">
            <a:extLst>
              <a:ext uri="{FF2B5EF4-FFF2-40B4-BE49-F238E27FC236}">
                <a16:creationId xmlns:a16="http://schemas.microsoft.com/office/drawing/2014/main" id="{A07F55A9-2BA0-421F-B8DE-1FE1091F3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2024" y="5380"/>
            <a:ext cx="85725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59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D86F6-5A14-9695-6A52-8A87C458618E}"/>
              </a:ext>
            </a:extLst>
          </p:cNvPr>
          <p:cNvSpPr>
            <a:spLocks noGrp="1"/>
          </p:cNvSpPr>
          <p:nvPr>
            <p:ph type="title"/>
          </p:nvPr>
        </p:nvSpPr>
        <p:spPr>
          <a:xfrm>
            <a:off x="1137033" y="670559"/>
            <a:ext cx="4683321" cy="2148841"/>
          </a:xfrm>
        </p:spPr>
        <p:txBody>
          <a:bodyPr vert="horz" lIns="91440" tIns="45720" rIns="91440" bIns="45720" rtlCol="0" anchor="t">
            <a:normAutofit/>
          </a:bodyPr>
          <a:lstStyle/>
          <a:p>
            <a:r>
              <a:rPr lang="en-US" sz="3700" b="1" dirty="0"/>
              <a:t>Transforming Tribal Justice Settings </a:t>
            </a:r>
          </a:p>
        </p:txBody>
      </p:sp>
      <p:pic>
        <p:nvPicPr>
          <p:cNvPr id="7" name="Picture 6">
            <a:extLst>
              <a:ext uri="{FF2B5EF4-FFF2-40B4-BE49-F238E27FC236}">
                <a16:creationId xmlns:a16="http://schemas.microsoft.com/office/drawing/2014/main" id="{B59A1B42-0B16-1443-D43C-B9BA67EF95C5}"/>
              </a:ext>
            </a:extLst>
          </p:cNvPr>
          <p:cNvPicPr>
            <a:picLocks noChangeAspect="1"/>
          </p:cNvPicPr>
          <p:nvPr/>
        </p:nvPicPr>
        <p:blipFill rotWithShape="1">
          <a:blip r:embed="rId2">
            <a:extLst>
              <a:ext uri="{28A0092B-C50C-407E-A947-70E740481C1C}">
                <a14:useLocalDpi xmlns:a14="http://schemas.microsoft.com/office/drawing/2010/main" val="0"/>
              </a:ext>
            </a:extLst>
          </a:blip>
          <a:srcRect t="4465" r="-2" b="7688"/>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p:spPr>
      </p:pic>
      <p:sp>
        <p:nvSpPr>
          <p:cNvPr id="3" name="Content Placeholder 2">
            <a:extLst>
              <a:ext uri="{FF2B5EF4-FFF2-40B4-BE49-F238E27FC236}">
                <a16:creationId xmlns:a16="http://schemas.microsoft.com/office/drawing/2014/main" id="{115C2BC0-7AA3-93CD-D15C-9DDF23B28505}"/>
              </a:ext>
            </a:extLst>
          </p:cNvPr>
          <p:cNvSpPr>
            <a:spLocks noGrp="1"/>
          </p:cNvSpPr>
          <p:nvPr>
            <p:ph sz="half" idx="1"/>
          </p:nvPr>
        </p:nvSpPr>
        <p:spPr>
          <a:xfrm>
            <a:off x="6797004" y="670559"/>
            <a:ext cx="4555782" cy="5445076"/>
          </a:xfrm>
        </p:spPr>
        <p:txBody>
          <a:bodyPr vert="horz" lIns="91440" tIns="45720" rIns="91440" bIns="45720" rtlCol="0" anchor="t">
            <a:normAutofit/>
          </a:bodyPr>
          <a:lstStyle/>
          <a:p>
            <a:pPr marL="342900" lvl="1">
              <a:spcBef>
                <a:spcPct val="50000"/>
              </a:spcBef>
              <a:defRPr/>
            </a:pPr>
            <a:endParaRPr lang="en-US" altLang="en-US" sz="2000" dirty="0"/>
          </a:p>
          <a:p>
            <a:pPr marL="342900" lvl="1">
              <a:spcBef>
                <a:spcPct val="50000"/>
              </a:spcBef>
              <a:defRPr/>
            </a:pPr>
            <a:r>
              <a:rPr lang="en-US" altLang="en-US" dirty="0">
                <a:cs typeface="Arial" panose="020B0604020202020204" pitchFamily="34" charset="0"/>
              </a:rPr>
              <a:t>Ensuring emotional and physical safety   </a:t>
            </a:r>
          </a:p>
          <a:p>
            <a:pPr marL="342900" lvl="1">
              <a:spcBef>
                <a:spcPct val="50000"/>
              </a:spcBef>
              <a:defRPr/>
            </a:pPr>
            <a:r>
              <a:rPr lang="en-US" altLang="en-US" dirty="0">
                <a:cs typeface="Arial" panose="020B0604020202020204" pitchFamily="34" charset="0"/>
              </a:rPr>
              <a:t>Supporting choice, control, and empowerment</a:t>
            </a:r>
          </a:p>
          <a:p>
            <a:pPr marL="342900" lvl="1">
              <a:spcBef>
                <a:spcPct val="50000"/>
              </a:spcBef>
              <a:defRPr/>
            </a:pPr>
            <a:r>
              <a:rPr lang="en-US" altLang="en-US" dirty="0">
                <a:cs typeface="Arial" panose="020B0604020202020204" pitchFamily="34" charset="0"/>
              </a:rPr>
              <a:t>Ensuring culture and equity in the process </a:t>
            </a:r>
          </a:p>
          <a:p>
            <a:pPr marL="342900" lvl="1">
              <a:spcBef>
                <a:spcPct val="50000"/>
              </a:spcBef>
              <a:defRPr/>
            </a:pPr>
            <a:r>
              <a:rPr lang="en-US" altLang="en-US" dirty="0">
                <a:cs typeface="Arial" panose="020B0604020202020204" pitchFamily="34" charset="0"/>
              </a:rPr>
              <a:t>Using a collaborative and strengths-based approach</a:t>
            </a:r>
          </a:p>
          <a:p>
            <a:pPr marL="342900" lvl="1">
              <a:spcBef>
                <a:spcPct val="50000"/>
              </a:spcBef>
              <a:defRPr/>
            </a:pPr>
            <a:r>
              <a:rPr lang="en-US" altLang="en-US" dirty="0">
                <a:cs typeface="Arial" panose="020B0604020202020204" pitchFamily="34" charset="0"/>
              </a:rPr>
              <a:t>Viewing relationships as central to health and healing</a:t>
            </a:r>
          </a:p>
        </p:txBody>
      </p:sp>
      <p:sp>
        <p:nvSpPr>
          <p:cNvPr id="6" name="Slide Number Placeholder 5">
            <a:extLst>
              <a:ext uri="{FF2B5EF4-FFF2-40B4-BE49-F238E27FC236}">
                <a16:creationId xmlns:a16="http://schemas.microsoft.com/office/drawing/2014/main" id="{FED1BA8B-72C1-D53A-0F0A-0DAB1DFC738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294A09A9-5501-47C1-A89A-A340965A2BE2}" type="slidenum">
              <a:rPr lang="en-US" sz="1000">
                <a:solidFill>
                  <a:prstClr val="black">
                    <a:tint val="75000"/>
                  </a:prstClr>
                </a:solidFill>
                <a:latin typeface="Calibri" panose="020F0502020204030204"/>
              </a:rPr>
              <a:pPr>
                <a:spcAft>
                  <a:spcPts val="600"/>
                </a:spcAft>
                <a:defRPr/>
              </a:pPr>
              <a:t>13</a:t>
            </a:fld>
            <a:endParaRPr lang="en-US" sz="10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551801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E04E8F-2D23-4DA1-95F8-B758F6D3C8F9}"/>
              </a:ext>
            </a:extLst>
          </p:cNvPr>
          <p:cNvSpPr>
            <a:spLocks noGrp="1"/>
          </p:cNvSpPr>
          <p:nvPr>
            <p:ph type="title"/>
          </p:nvPr>
        </p:nvSpPr>
        <p:spPr>
          <a:xfrm>
            <a:off x="609602" y="273049"/>
            <a:ext cx="4011084" cy="1162051"/>
          </a:xfrm>
        </p:spPr>
        <p:txBody>
          <a:bodyPr anchor="b">
            <a:normAutofit/>
          </a:bodyPr>
          <a:lstStyle/>
          <a:p>
            <a:pPr>
              <a:lnSpc>
                <a:spcPct val="90000"/>
              </a:lnSpc>
            </a:pPr>
            <a:br>
              <a:rPr lang="en-US" sz="1900" dirty="0"/>
            </a:br>
            <a:br>
              <a:rPr lang="en-US" sz="1900" dirty="0"/>
            </a:br>
            <a:br>
              <a:rPr lang="en-US" sz="1900" dirty="0"/>
            </a:br>
            <a:endParaRPr lang="en-US" sz="1900" dirty="0"/>
          </a:p>
        </p:txBody>
      </p:sp>
      <p:pic>
        <p:nvPicPr>
          <p:cNvPr id="7" name="Picture Placeholder 6" descr="Colorful sand">
            <a:extLst>
              <a:ext uri="{FF2B5EF4-FFF2-40B4-BE49-F238E27FC236}">
                <a16:creationId xmlns:a16="http://schemas.microsoft.com/office/drawing/2014/main" id="{64A76F6C-9A3B-492F-AA50-1D92693A1CD7}"/>
              </a:ext>
            </a:extLst>
          </p:cNvPr>
          <p:cNvPicPr>
            <a:picLocks noGrp="1" noChangeAspect="1"/>
          </p:cNvPicPr>
          <p:nvPr>
            <p:ph idx="1"/>
          </p:nvPr>
        </p:nvPicPr>
        <p:blipFill rotWithShape="1">
          <a:blip r:embed="rId2" cstate="screen">
            <a:extLst>
              <a:ext uri="{28A0092B-C50C-407E-A947-70E740481C1C}">
                <a14:useLocalDpi xmlns:a14="http://schemas.microsoft.com/office/drawing/2010/main" val="0"/>
              </a:ext>
            </a:extLst>
          </a:blip>
          <a:srcRect t="12834" r="-1" b="1288"/>
          <a:stretch/>
        </p:blipFill>
        <p:spPr>
          <a:xfrm>
            <a:off x="6671733" y="273052"/>
            <a:ext cx="4910667" cy="5853113"/>
          </a:xfrm>
          <a:noFill/>
        </p:spPr>
      </p:pic>
      <p:sp>
        <p:nvSpPr>
          <p:cNvPr id="6" name="Text Placeholder 5">
            <a:extLst>
              <a:ext uri="{FF2B5EF4-FFF2-40B4-BE49-F238E27FC236}">
                <a16:creationId xmlns:a16="http://schemas.microsoft.com/office/drawing/2014/main" id="{FA7D6E7D-019F-4C81-AB67-977ED710707D}"/>
              </a:ext>
            </a:extLst>
          </p:cNvPr>
          <p:cNvSpPr>
            <a:spLocks noGrp="1"/>
          </p:cNvSpPr>
          <p:nvPr>
            <p:ph type="body" sz="half" idx="2"/>
          </p:nvPr>
        </p:nvSpPr>
        <p:spPr>
          <a:xfrm>
            <a:off x="1" y="39511"/>
            <a:ext cx="6350000" cy="6818489"/>
          </a:xfrm>
        </p:spPr>
        <p:txBody>
          <a:bodyPr>
            <a:normAutofit/>
          </a:bodyPr>
          <a:lstStyle/>
          <a:p>
            <a:pPr marL="0" indent="0">
              <a:lnSpc>
                <a:spcPct val="100000"/>
              </a:lnSpc>
              <a:buNone/>
            </a:pPr>
            <a:r>
              <a:rPr lang="en-US" sz="2000" b="1" dirty="0"/>
              <a:t>A Restorative Mindset informs our daily interactions with each other and those we serve.</a:t>
            </a:r>
          </a:p>
          <a:p>
            <a:pPr marL="0" indent="0">
              <a:lnSpc>
                <a:spcPct val="100000"/>
              </a:lnSpc>
              <a:buNone/>
            </a:pPr>
            <a:endParaRPr lang="en-US" sz="2000" b="1" dirty="0"/>
          </a:p>
          <a:p>
            <a:pPr marL="0" indent="0">
              <a:lnSpc>
                <a:spcPct val="100000"/>
              </a:lnSpc>
              <a:buNone/>
            </a:pPr>
            <a:r>
              <a:rPr lang="en-US" sz="2000" b="1" i="1" dirty="0"/>
              <a:t>Positive</a:t>
            </a:r>
            <a:r>
              <a:rPr lang="en-US" sz="2000" dirty="0"/>
              <a:t> </a:t>
            </a:r>
            <a:r>
              <a:rPr lang="en-US" sz="2000" b="0" dirty="0"/>
              <a:t>regard for all individuals </a:t>
            </a:r>
          </a:p>
          <a:p>
            <a:pPr marL="0" indent="0">
              <a:lnSpc>
                <a:spcPct val="100000"/>
              </a:lnSpc>
              <a:buNone/>
            </a:pPr>
            <a:br>
              <a:rPr lang="en-US" sz="2000" dirty="0"/>
            </a:br>
            <a:r>
              <a:rPr lang="en-US" sz="2000" b="1" i="1" dirty="0"/>
              <a:t>Valuing</a:t>
            </a:r>
            <a:r>
              <a:rPr lang="en-US" sz="2000" dirty="0"/>
              <a:t> </a:t>
            </a:r>
            <a:r>
              <a:rPr lang="en-US" sz="2000" b="0" dirty="0"/>
              <a:t>self and others for who we are</a:t>
            </a:r>
          </a:p>
          <a:p>
            <a:pPr marL="0" indent="0">
              <a:lnSpc>
                <a:spcPct val="100000"/>
              </a:lnSpc>
              <a:buNone/>
            </a:pPr>
            <a:br>
              <a:rPr lang="en-US" sz="2000" dirty="0"/>
            </a:br>
            <a:r>
              <a:rPr lang="en-US" sz="2000" b="1" i="1" dirty="0"/>
              <a:t>Empathy -</a:t>
            </a:r>
            <a:r>
              <a:rPr lang="en-US" sz="2000" b="0" dirty="0"/>
              <a:t> striving to understand the experiences of others</a:t>
            </a:r>
          </a:p>
          <a:p>
            <a:pPr marL="0" indent="0">
              <a:lnSpc>
                <a:spcPct val="100000"/>
              </a:lnSpc>
              <a:buNone/>
            </a:pPr>
            <a:br>
              <a:rPr lang="en-US" sz="2000" b="0" dirty="0"/>
            </a:br>
            <a:r>
              <a:rPr lang="en-US" sz="2000" b="1" i="1" dirty="0"/>
              <a:t>Self-Actualization - </a:t>
            </a:r>
            <a:r>
              <a:rPr lang="en-US" sz="2000" b="0" dirty="0"/>
              <a:t>seeing capacity for positive growth in self and others</a:t>
            </a:r>
          </a:p>
          <a:p>
            <a:pPr marL="0" indent="0">
              <a:lnSpc>
                <a:spcPct val="100000"/>
              </a:lnSpc>
              <a:buNone/>
            </a:pPr>
            <a:br>
              <a:rPr lang="en-US" sz="2000" b="0" dirty="0"/>
            </a:br>
            <a:r>
              <a:rPr lang="en-US" sz="2000" b="1" i="1" dirty="0"/>
              <a:t>Optimistic perspectives </a:t>
            </a:r>
            <a:r>
              <a:rPr lang="en-US" sz="2000" b="0" dirty="0"/>
              <a:t>on personal development – believing that people can learn and change for the better</a:t>
            </a:r>
            <a:r>
              <a:rPr lang="en-US" sz="2000" dirty="0"/>
              <a:t>. </a:t>
            </a:r>
          </a:p>
          <a:p>
            <a:pPr marL="0" indent="0">
              <a:lnSpc>
                <a:spcPct val="100000"/>
              </a:lnSpc>
              <a:buNone/>
            </a:pPr>
            <a:br>
              <a:rPr lang="en-US" sz="2000" dirty="0"/>
            </a:br>
            <a:r>
              <a:rPr lang="en-US" sz="2000" b="1" dirty="0"/>
              <a:t>Accountability</a:t>
            </a:r>
            <a:r>
              <a:rPr lang="en-US" sz="2000" dirty="0"/>
              <a:t> - </a:t>
            </a:r>
            <a:r>
              <a:rPr lang="en-US" sz="2000" b="0" dirty="0"/>
              <a:t>acknowledging individual and community responsibility</a:t>
            </a:r>
            <a:endParaRPr lang="en-US" sz="2000" b="1" dirty="0"/>
          </a:p>
          <a:p>
            <a:pPr>
              <a:lnSpc>
                <a:spcPct val="100000"/>
              </a:lnSpc>
            </a:pPr>
            <a:endParaRPr lang="en-US" sz="1200" dirty="0"/>
          </a:p>
        </p:txBody>
      </p:sp>
      <p:sp>
        <p:nvSpPr>
          <p:cNvPr id="12" name="Slide Number Placeholder 4">
            <a:extLst>
              <a:ext uri="{FF2B5EF4-FFF2-40B4-BE49-F238E27FC236}">
                <a16:creationId xmlns:a16="http://schemas.microsoft.com/office/drawing/2014/main" id="{976AB73F-4A02-8039-BDD7-C70D63A242A5}"/>
              </a:ext>
            </a:extLst>
          </p:cNvPr>
          <p:cNvSpPr>
            <a:spLocks noGrp="1"/>
          </p:cNvSpPr>
          <p:nvPr>
            <p:ph type="sldNum" sz="quarter" idx="12"/>
          </p:nvPr>
        </p:nvSpPr>
        <p:spPr>
          <a:xfrm>
            <a:off x="8610600" y="6324600"/>
            <a:ext cx="2743200" cy="365125"/>
          </a:xfrm>
        </p:spPr>
        <p:txBody>
          <a:bodyPr anchor="ctr">
            <a:normAutofit/>
          </a:bodyPr>
          <a:lstStyle/>
          <a:p>
            <a:pPr>
              <a:spcAft>
                <a:spcPts val="600"/>
              </a:spcAft>
            </a:pPr>
            <a:fld id="{A9AC4974-FD69-DD41-95CA-844B197CEAEF}" type="slidenum">
              <a:rPr lang="en-US" smtClean="0"/>
              <a:pPr>
                <a:spcAft>
                  <a:spcPts val="600"/>
                </a:spcAft>
              </a:pPr>
              <a:t>14</a:t>
            </a:fld>
            <a:endParaRPr lang="en-US" dirty="0"/>
          </a:p>
        </p:txBody>
      </p:sp>
    </p:spTree>
    <p:extLst>
      <p:ext uri="{BB962C8B-B14F-4D97-AF65-F5344CB8AC3E}">
        <p14:creationId xmlns:p14="http://schemas.microsoft.com/office/powerpoint/2010/main" val="2565174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E55A9-5552-48D3-8372-9898B067503C}"/>
              </a:ext>
            </a:extLst>
          </p:cNvPr>
          <p:cNvSpPr>
            <a:spLocks noGrp="1"/>
          </p:cNvSpPr>
          <p:nvPr>
            <p:ph type="title"/>
          </p:nvPr>
        </p:nvSpPr>
        <p:spPr>
          <a:xfrm>
            <a:off x="609602" y="273049"/>
            <a:ext cx="4011084" cy="1442862"/>
          </a:xfrm>
        </p:spPr>
        <p:txBody>
          <a:bodyPr anchor="b">
            <a:noAutofit/>
          </a:bodyPr>
          <a:lstStyle/>
          <a:p>
            <a:r>
              <a:rPr lang="en-US" sz="3200" dirty="0"/>
              <a:t>The Four Rs of Restorative Practices</a:t>
            </a:r>
          </a:p>
        </p:txBody>
      </p:sp>
      <p:sp>
        <p:nvSpPr>
          <p:cNvPr id="18" name="Text Placeholder 3">
            <a:extLst>
              <a:ext uri="{FF2B5EF4-FFF2-40B4-BE49-F238E27FC236}">
                <a16:creationId xmlns:a16="http://schemas.microsoft.com/office/drawing/2014/main" id="{8AFDC07E-AB21-45D7-5433-D3967782CE4F}"/>
              </a:ext>
            </a:extLst>
          </p:cNvPr>
          <p:cNvSpPr>
            <a:spLocks noGrp="1"/>
          </p:cNvSpPr>
          <p:nvPr>
            <p:ph type="body" sz="half" idx="2"/>
          </p:nvPr>
        </p:nvSpPr>
        <p:spPr>
          <a:xfrm>
            <a:off x="191911" y="1823156"/>
            <a:ext cx="4428775" cy="4303009"/>
          </a:xfrm>
        </p:spPr>
        <p:txBody>
          <a:bodyPr/>
          <a:lstStyle/>
          <a:p>
            <a:endParaRPr lang="en-US" dirty="0"/>
          </a:p>
        </p:txBody>
      </p:sp>
      <p:sp>
        <p:nvSpPr>
          <p:cNvPr id="13" name="Slide Number Placeholder 4">
            <a:extLst>
              <a:ext uri="{FF2B5EF4-FFF2-40B4-BE49-F238E27FC236}">
                <a16:creationId xmlns:a16="http://schemas.microsoft.com/office/drawing/2014/main" id="{6FC661AF-90DA-FF27-AB96-3F775E33D790}"/>
              </a:ext>
            </a:extLst>
          </p:cNvPr>
          <p:cNvSpPr>
            <a:spLocks noGrp="1"/>
          </p:cNvSpPr>
          <p:nvPr>
            <p:ph type="sldNum" sz="quarter" idx="12"/>
          </p:nvPr>
        </p:nvSpPr>
        <p:spPr>
          <a:xfrm>
            <a:off x="8610600" y="6324600"/>
            <a:ext cx="2743200"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3B850FF-6169-4056-8077-06FFA93A5366}"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15</a:t>
            </a:fld>
            <a:endParaRPr kumimoji="0" lang="en-US" b="0" i="0" u="none" strike="noStrike" kern="1200" cap="none" spc="0" normalizeH="0" baseline="0" noProof="0" dirty="0">
              <a:ln>
                <a:noFill/>
              </a:ln>
              <a:effectLst/>
              <a:uLnTx/>
              <a:uFillTx/>
            </a:endParaRPr>
          </a:p>
        </p:txBody>
      </p:sp>
      <p:graphicFrame>
        <p:nvGraphicFramePr>
          <p:cNvPr id="5" name="Content Placeholder 2">
            <a:extLst>
              <a:ext uri="{FF2B5EF4-FFF2-40B4-BE49-F238E27FC236}">
                <a16:creationId xmlns:a16="http://schemas.microsoft.com/office/drawing/2014/main" id="{0F841248-F551-1AEA-C4FB-74713EAA6E0D}"/>
              </a:ext>
            </a:extLst>
          </p:cNvPr>
          <p:cNvGraphicFramePr>
            <a:graphicFrameLocks noGrp="1"/>
          </p:cNvGraphicFramePr>
          <p:nvPr>
            <p:ph idx="1"/>
            <p:extLst>
              <p:ext uri="{D42A27DB-BD31-4B8C-83A1-F6EECF244321}">
                <p14:modId xmlns:p14="http://schemas.microsoft.com/office/powerpoint/2010/main" val="174186810"/>
              </p:ext>
            </p:extLst>
          </p:nvPr>
        </p:nvGraphicFramePr>
        <p:xfrm>
          <a:off x="4766733" y="273052"/>
          <a:ext cx="6815667"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group of horses in a row&#10;&#10;Description automatically generated">
            <a:extLst>
              <a:ext uri="{FF2B5EF4-FFF2-40B4-BE49-F238E27FC236}">
                <a16:creationId xmlns:a16="http://schemas.microsoft.com/office/drawing/2014/main" id="{50CEAB9F-D797-DC37-31E1-ED63AF7A2FC5}"/>
              </a:ext>
            </a:extLst>
          </p:cNvPr>
          <p:cNvPicPr>
            <a:picLocks noChangeAspect="1"/>
          </p:cNvPicPr>
          <p:nvPr/>
        </p:nvPicPr>
        <p:blipFill>
          <a:blip r:embed="rId7"/>
          <a:stretch>
            <a:fillRect/>
          </a:stretch>
        </p:blipFill>
        <p:spPr>
          <a:xfrm>
            <a:off x="464256" y="2425700"/>
            <a:ext cx="4038600" cy="2006600"/>
          </a:xfrm>
          <a:prstGeom prst="rect">
            <a:avLst/>
          </a:prstGeom>
        </p:spPr>
      </p:pic>
    </p:spTree>
    <p:extLst>
      <p:ext uri="{BB962C8B-B14F-4D97-AF65-F5344CB8AC3E}">
        <p14:creationId xmlns:p14="http://schemas.microsoft.com/office/powerpoint/2010/main" val="2296462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74349-1B66-4BC6-AE27-F1A7516E736E}"/>
              </a:ext>
            </a:extLst>
          </p:cNvPr>
          <p:cNvSpPr>
            <a:spLocks noGrp="1"/>
          </p:cNvSpPr>
          <p:nvPr>
            <p:ph type="title"/>
          </p:nvPr>
        </p:nvSpPr>
        <p:spPr/>
        <p:txBody>
          <a:bodyPr/>
          <a:lstStyle/>
          <a:p>
            <a:r>
              <a:rPr lang="en-US" dirty="0"/>
              <a:t>One Conversation at a Time </a:t>
            </a:r>
          </a:p>
        </p:txBody>
      </p:sp>
      <p:sp>
        <p:nvSpPr>
          <p:cNvPr id="3" name="Content Placeholder 2">
            <a:extLst>
              <a:ext uri="{FF2B5EF4-FFF2-40B4-BE49-F238E27FC236}">
                <a16:creationId xmlns:a16="http://schemas.microsoft.com/office/drawing/2014/main" id="{65DACD30-9DF5-4804-B808-1518291D8D4B}"/>
              </a:ext>
            </a:extLst>
          </p:cNvPr>
          <p:cNvSpPr>
            <a:spLocks noGrp="1"/>
          </p:cNvSpPr>
          <p:nvPr>
            <p:ph idx="1"/>
          </p:nvPr>
        </p:nvSpPr>
        <p:spPr>
          <a:xfrm>
            <a:off x="1167493" y="2087561"/>
            <a:ext cx="9779182" cy="4459995"/>
          </a:xfrm>
        </p:spPr>
        <p:txBody>
          <a:bodyPr/>
          <a:lstStyle/>
          <a:p>
            <a:pPr marL="82296" indent="0">
              <a:buNone/>
            </a:pPr>
            <a:r>
              <a:rPr lang="en-US" dirty="0">
                <a:latin typeface="Arial" panose="020B0604020202020204" pitchFamily="34" charset="0"/>
                <a:cs typeface="Arial" panose="020B0604020202020204" pitchFamily="34" charset="0"/>
              </a:rPr>
              <a:t>Restorative conversations can be integrated and normalized into a Tribal justice setting so that volunteers, interns, staff alike can grow their skills and capacity to integrate restorative conversations and services into professional, client, and  community relationships.   </a:t>
            </a:r>
          </a:p>
          <a:p>
            <a:pPr marL="82296" indent="0" algn="ctr">
              <a:buNone/>
            </a:pPr>
            <a:r>
              <a:rPr lang="en-US" sz="3200" b="1" dirty="0">
                <a:solidFill>
                  <a:schemeClr val="accent6">
                    <a:lumMod val="75000"/>
                  </a:schemeClr>
                </a:solidFill>
                <a:latin typeface="Arial" panose="020B0604020202020204" pitchFamily="34" charset="0"/>
                <a:cs typeface="Arial" panose="020B0604020202020204" pitchFamily="34" charset="0"/>
              </a:rPr>
              <a:t>CREATION </a:t>
            </a:r>
          </a:p>
          <a:p>
            <a:pPr marL="82296" indent="0" algn="ctr">
              <a:buNone/>
            </a:pPr>
            <a:r>
              <a:rPr lang="en-US" sz="3200" b="1" dirty="0">
                <a:solidFill>
                  <a:schemeClr val="accent6">
                    <a:lumMod val="75000"/>
                  </a:schemeClr>
                </a:solidFill>
                <a:latin typeface="Arial" panose="020B0604020202020204" pitchFamily="34" charset="0"/>
                <a:cs typeface="Arial" panose="020B0604020202020204" pitchFamily="34" charset="0"/>
              </a:rPr>
              <a:t>CARE </a:t>
            </a:r>
          </a:p>
          <a:p>
            <a:pPr marL="82296" indent="0" algn="ctr">
              <a:buNone/>
            </a:pPr>
            <a:r>
              <a:rPr lang="en-US" sz="3200" b="1" dirty="0">
                <a:solidFill>
                  <a:schemeClr val="accent6">
                    <a:lumMod val="75000"/>
                  </a:schemeClr>
                </a:solidFill>
                <a:latin typeface="Arial" panose="020B0604020202020204" pitchFamily="34" charset="0"/>
                <a:cs typeface="Arial" panose="020B0604020202020204" pitchFamily="34" charset="0"/>
              </a:rPr>
              <a:t>RESTORE</a:t>
            </a:r>
            <a:endParaRPr lang="en-US" sz="3200" b="1" dirty="0">
              <a:solidFill>
                <a:schemeClr val="accent6">
                  <a:lumMod val="75000"/>
                </a:schemeClr>
              </a:solidFill>
              <a:latin typeface="Roboto" panose="02000000000000000000" pitchFamily="2" charset="0"/>
              <a:cs typeface="Arial" panose="020B0604020202020204" pitchFamily="34" charset="0"/>
            </a:endParaRPr>
          </a:p>
          <a:p>
            <a:pPr marL="82296"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394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AF190-450E-DD6F-E60E-45BD37CEC3F3}"/>
              </a:ext>
            </a:extLst>
          </p:cNvPr>
          <p:cNvSpPr>
            <a:spLocks noGrp="1"/>
          </p:cNvSpPr>
          <p:nvPr>
            <p:ph type="title"/>
          </p:nvPr>
        </p:nvSpPr>
        <p:spPr/>
        <p:txBody>
          <a:bodyPr/>
          <a:lstStyle/>
          <a:p>
            <a:r>
              <a:rPr lang="en-US" dirty="0"/>
              <a:t>Restorative Practices Processes </a:t>
            </a:r>
          </a:p>
        </p:txBody>
      </p:sp>
      <p:sp>
        <p:nvSpPr>
          <p:cNvPr id="3" name="Content Placeholder 2">
            <a:extLst>
              <a:ext uri="{FF2B5EF4-FFF2-40B4-BE49-F238E27FC236}">
                <a16:creationId xmlns:a16="http://schemas.microsoft.com/office/drawing/2014/main" id="{EFAE3832-7DDE-0F58-D393-774D045D02D7}"/>
              </a:ext>
            </a:extLst>
          </p:cNvPr>
          <p:cNvSpPr>
            <a:spLocks noGrp="1"/>
          </p:cNvSpPr>
          <p:nvPr>
            <p:ph idx="1"/>
          </p:nvPr>
        </p:nvSpPr>
        <p:spPr/>
        <p:txBody>
          <a:bodyPr/>
          <a:lstStyle/>
          <a:p>
            <a:r>
              <a:rPr lang="en-US" dirty="0"/>
              <a:t>Restorative Conversations</a:t>
            </a:r>
          </a:p>
          <a:p>
            <a:r>
              <a:rPr lang="en-US" dirty="0"/>
              <a:t>Building &amp; Rebuilding Circles </a:t>
            </a:r>
          </a:p>
          <a:p>
            <a:r>
              <a:rPr lang="en-US" dirty="0"/>
              <a:t>Repairing Harm Circles </a:t>
            </a:r>
          </a:p>
          <a:p>
            <a:r>
              <a:rPr lang="en-US" dirty="0"/>
              <a:t>Family Group Decision Making Conferences</a:t>
            </a:r>
          </a:p>
          <a:p>
            <a:r>
              <a:rPr lang="en-US" dirty="0"/>
              <a:t>Community Cafés</a:t>
            </a:r>
          </a:p>
          <a:p>
            <a:endParaRPr lang="en-US" dirty="0"/>
          </a:p>
        </p:txBody>
      </p:sp>
      <p:sp>
        <p:nvSpPr>
          <p:cNvPr id="6" name="Slide Number Placeholder 5">
            <a:extLst>
              <a:ext uri="{FF2B5EF4-FFF2-40B4-BE49-F238E27FC236}">
                <a16:creationId xmlns:a16="http://schemas.microsoft.com/office/drawing/2014/main" id="{38F1D5C0-D1F2-278E-1131-2648C0AD40CB}"/>
              </a:ext>
            </a:extLst>
          </p:cNvPr>
          <p:cNvSpPr>
            <a:spLocks noGrp="1"/>
          </p:cNvSpPr>
          <p:nvPr>
            <p:ph type="sldNum" sz="quarter" idx="4"/>
          </p:nvPr>
        </p:nvSpPr>
        <p:spPr/>
        <p:txBody>
          <a:bodyPr/>
          <a:lstStyle/>
          <a:p>
            <a:fld id="{294A09A9-5501-47C1-A89A-A340965A2BE2}" type="slidenum">
              <a:rPr lang="en-US" smtClean="0"/>
              <a:pPr/>
              <a:t>17</a:t>
            </a:fld>
            <a:endParaRPr lang="en-US" dirty="0"/>
          </a:p>
        </p:txBody>
      </p:sp>
    </p:spTree>
    <p:extLst>
      <p:ext uri="{BB962C8B-B14F-4D97-AF65-F5344CB8AC3E}">
        <p14:creationId xmlns:p14="http://schemas.microsoft.com/office/powerpoint/2010/main" val="427107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C37E-4396-F8D9-F009-1105CF5132C0}"/>
              </a:ext>
            </a:extLst>
          </p:cNvPr>
          <p:cNvSpPr>
            <a:spLocks noGrp="1"/>
          </p:cNvSpPr>
          <p:nvPr>
            <p:ph type="title"/>
          </p:nvPr>
        </p:nvSpPr>
        <p:spPr>
          <a:xfrm>
            <a:off x="649111" y="348865"/>
            <a:ext cx="10766509" cy="1040173"/>
          </a:xfrm>
        </p:spPr>
        <p:txBody>
          <a:bodyPr vert="horz" lIns="91440" tIns="45720" rIns="91440" bIns="45720" rtlCol="0" anchor="ctr">
            <a:noAutofit/>
          </a:bodyPr>
          <a:lstStyle/>
          <a:p>
            <a:r>
              <a:rPr lang="en-US" sz="3600" dirty="0">
                <a:solidFill>
                  <a:srgbClr val="FFFFFF"/>
                </a:solidFill>
                <a:latin typeface="+mn-lt"/>
                <a:cs typeface="Arial" panose="020B0604020202020204" pitchFamily="34" charset="0"/>
              </a:rPr>
              <a:t>Moving Away from Adversarial Tribal Justice Settings</a:t>
            </a:r>
            <a:r>
              <a:rPr lang="en-US" sz="3600" b="1" kern="1200" dirty="0">
                <a:solidFill>
                  <a:srgbClr val="FFFFFF"/>
                </a:solidFill>
                <a:latin typeface="+mn-lt"/>
                <a:cs typeface="Arial" panose="020B0604020202020204" pitchFamily="34" charset="0"/>
              </a:rPr>
              <a:t> </a:t>
            </a:r>
          </a:p>
        </p:txBody>
      </p:sp>
      <p:sp>
        <p:nvSpPr>
          <p:cNvPr id="3" name="Content Placeholder 2">
            <a:extLst>
              <a:ext uri="{FF2B5EF4-FFF2-40B4-BE49-F238E27FC236}">
                <a16:creationId xmlns:a16="http://schemas.microsoft.com/office/drawing/2014/main" id="{7E66790E-AF67-7F09-B1D8-1CC05D32EA51}"/>
              </a:ext>
            </a:extLst>
          </p:cNvPr>
          <p:cNvSpPr>
            <a:spLocks/>
          </p:cNvSpPr>
          <p:nvPr/>
        </p:nvSpPr>
        <p:spPr>
          <a:xfrm>
            <a:off x="1914144" y="1524000"/>
            <a:ext cx="3879144" cy="4663440"/>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DF8F0E9D-B7D2-24F6-DA7D-77F0E7FAF6DB}"/>
              </a:ext>
            </a:extLst>
          </p:cNvPr>
          <p:cNvSpPr>
            <a:spLocks/>
          </p:cNvSpPr>
          <p:nvPr/>
        </p:nvSpPr>
        <p:spPr>
          <a:xfrm>
            <a:off x="10380100" y="5921310"/>
            <a:ext cx="491614" cy="384074"/>
          </a:xfrm>
          <a:prstGeom prst="rect">
            <a:avLst/>
          </a:prstGeom>
        </p:spPr>
        <p:txBody>
          <a:bodyPr/>
          <a:lstStyle/>
          <a:p>
            <a:pPr defTabSz="731520">
              <a:spcAft>
                <a:spcPts val="600"/>
              </a:spcAft>
            </a:pPr>
            <a:fld id="{401CF334-2D5C-4859-84A6-CA7E6E43FAEB}" type="slidenum">
              <a:rPr lang="en-US" sz="1440" kern="1200">
                <a:solidFill>
                  <a:schemeClr val="tx1"/>
                </a:solidFill>
                <a:latin typeface="+mn-lt"/>
                <a:ea typeface="+mn-ea"/>
                <a:cs typeface="+mn-cs"/>
              </a:rPr>
              <a:pPr defTabSz="731520">
                <a:spcAft>
                  <a:spcPts val="600"/>
                </a:spcAft>
              </a:pPr>
              <a:t>18</a:t>
            </a:fld>
            <a:endParaRPr lang="en-US" dirty="0"/>
          </a:p>
        </p:txBody>
      </p:sp>
      <p:pic>
        <p:nvPicPr>
          <p:cNvPr id="8" name="Content Placeholder 15" descr="A picture containing text, device&#10;&#10;Description automatically generated">
            <a:extLst>
              <a:ext uri="{FF2B5EF4-FFF2-40B4-BE49-F238E27FC236}">
                <a16:creationId xmlns:a16="http://schemas.microsoft.com/office/drawing/2014/main" id="{C3A53ABE-0F32-498B-F6D4-E50CE66510B2}"/>
              </a:ext>
            </a:extLst>
          </p:cNvPr>
          <p:cNvPicPr>
            <a:picLocks noChangeAspect="1"/>
          </p:cNvPicPr>
          <p:nvPr/>
        </p:nvPicPr>
        <p:blipFill>
          <a:blip r:embed="rId2"/>
          <a:stretch>
            <a:fillRect/>
          </a:stretch>
        </p:blipFill>
        <p:spPr>
          <a:xfrm>
            <a:off x="999760" y="2004033"/>
            <a:ext cx="3932916" cy="3703373"/>
          </a:xfrm>
          <a:prstGeom prst="rect">
            <a:avLst/>
          </a:prstGeom>
        </p:spPr>
      </p:pic>
      <p:graphicFrame>
        <p:nvGraphicFramePr>
          <p:cNvPr id="9" name="Content Placeholder 5">
            <a:extLst>
              <a:ext uri="{FF2B5EF4-FFF2-40B4-BE49-F238E27FC236}">
                <a16:creationId xmlns:a16="http://schemas.microsoft.com/office/drawing/2014/main" id="{DAA6EFFB-3169-C7BD-2897-C2D0F695F146}"/>
              </a:ext>
            </a:extLst>
          </p:cNvPr>
          <p:cNvGraphicFramePr>
            <a:graphicFrameLocks/>
          </p:cNvGraphicFramePr>
          <p:nvPr>
            <p:extLst>
              <p:ext uri="{D42A27DB-BD31-4B8C-83A1-F6EECF244321}">
                <p14:modId xmlns:p14="http://schemas.microsoft.com/office/powerpoint/2010/main" val="2452919760"/>
              </p:ext>
            </p:extLst>
          </p:nvPr>
        </p:nvGraphicFramePr>
        <p:xfrm>
          <a:off x="6224985" y="1869072"/>
          <a:ext cx="3932916" cy="4436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078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167494" y="1122363"/>
            <a:ext cx="6220278" cy="1245056"/>
          </a:xfrm>
        </p:spPr>
        <p:txBody>
          <a:bodyPr anchor="b">
            <a:normAutofit/>
          </a:bodyPr>
          <a:lstStyle/>
          <a:p>
            <a:r>
              <a:rPr lang="en-US" dirty="0"/>
              <a:t>The Journey</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1167493" y="2686834"/>
            <a:ext cx="6220277" cy="3162424"/>
          </a:xfrm>
        </p:spPr>
        <p:txBody>
          <a:bodyPr vert="horz" lIns="91440" tIns="45720" rIns="91440" bIns="45720" rtlCol="0">
            <a:normAutofit/>
          </a:bodyPr>
          <a:lstStyle/>
          <a:p>
            <a:r>
              <a:rPr lang="en-US" sz="2400" dirty="0">
                <a:cs typeface="Arial" panose="020B0604020202020204" pitchFamily="34" charset="0"/>
              </a:rPr>
              <a:t>Building Capacity to:</a:t>
            </a:r>
          </a:p>
          <a:p>
            <a:pPr marL="342900" indent="-342900">
              <a:buFont typeface="Wingdings" panose="05000000000000000000" pitchFamily="2" charset="2"/>
              <a:buChar char="§"/>
            </a:pPr>
            <a:r>
              <a:rPr lang="en-US" sz="2400" dirty="0">
                <a:cs typeface="Arial" panose="020B0604020202020204" pitchFamily="34" charset="0"/>
              </a:rPr>
              <a:t>Assessing need</a:t>
            </a:r>
          </a:p>
          <a:p>
            <a:pPr marL="342900" indent="-342900">
              <a:buFont typeface="Wingdings" panose="05000000000000000000" pitchFamily="2" charset="2"/>
              <a:buChar char="§"/>
            </a:pPr>
            <a:r>
              <a:rPr lang="en-US" sz="2400" dirty="0">
                <a:cs typeface="Arial" panose="020B0604020202020204" pitchFamily="34" charset="0"/>
              </a:rPr>
              <a:t>Identifying service gaps </a:t>
            </a:r>
          </a:p>
          <a:p>
            <a:pPr marL="342900" indent="-342900">
              <a:buFont typeface="Wingdings" panose="05000000000000000000" pitchFamily="2" charset="2"/>
              <a:buChar char="§"/>
            </a:pPr>
            <a:r>
              <a:rPr lang="en-US" sz="2400" dirty="0">
                <a:cs typeface="Arial" panose="020B0604020202020204" pitchFamily="34" charset="0"/>
              </a:rPr>
              <a:t>Create a strategic plan for change &amp; enhancements</a:t>
            </a:r>
          </a:p>
          <a:p>
            <a:pPr marL="342900" indent="-342900">
              <a:buFont typeface="Wingdings" panose="05000000000000000000" pitchFamily="2" charset="2"/>
              <a:buChar char="§"/>
            </a:pPr>
            <a:r>
              <a:rPr lang="en-US" sz="2400" dirty="0">
                <a:cs typeface="Arial" panose="020B0604020202020204" pitchFamily="34" charset="0"/>
              </a:rPr>
              <a:t>Garnering internal and external supports</a:t>
            </a:r>
          </a:p>
        </p:txBody>
      </p:sp>
    </p:spTree>
    <p:extLst>
      <p:ext uri="{BB962C8B-B14F-4D97-AF65-F5344CB8AC3E}">
        <p14:creationId xmlns:p14="http://schemas.microsoft.com/office/powerpoint/2010/main" val="344679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6E2FE00C-A4E7-4DD3-BED5-5746528E68F1}"/>
              </a:ext>
            </a:extLst>
          </p:cNvPr>
          <p:cNvSpPr>
            <a:spLocks noGrp="1"/>
          </p:cNvSpPr>
          <p:nvPr>
            <p:ph type="title"/>
          </p:nvPr>
        </p:nvSpPr>
        <p:spPr>
          <a:xfrm>
            <a:off x="838200" y="586992"/>
            <a:ext cx="4953000" cy="2688598"/>
          </a:xfrm>
        </p:spPr>
        <p:txBody>
          <a:bodyPr/>
          <a:lstStyle/>
          <a:p>
            <a:r>
              <a:rPr lang="en-US" dirty="0"/>
              <a:t>Session Learning Objectives</a:t>
            </a:r>
          </a:p>
        </p:txBody>
      </p:sp>
      <p:sp>
        <p:nvSpPr>
          <p:cNvPr id="34" name="Text Placeholder 33">
            <a:extLst>
              <a:ext uri="{FF2B5EF4-FFF2-40B4-BE49-F238E27FC236}">
                <a16:creationId xmlns:a16="http://schemas.microsoft.com/office/drawing/2014/main" id="{7B69611F-97FC-426E-8387-26F473573E81}"/>
              </a:ext>
            </a:extLst>
          </p:cNvPr>
          <p:cNvSpPr>
            <a:spLocks noGrp="1"/>
          </p:cNvSpPr>
          <p:nvPr>
            <p:ph type="body" sz="quarter" idx="16"/>
          </p:nvPr>
        </p:nvSpPr>
        <p:spPr>
          <a:xfrm>
            <a:off x="276579" y="2540000"/>
            <a:ext cx="5511252" cy="4152773"/>
          </a:xfrm>
        </p:spPr>
        <p:txBody>
          <a:bodyPr>
            <a:normAutofit/>
          </a:bodyPr>
          <a:lstStyle/>
          <a:p>
            <a:endParaRPr lang="en-US" dirty="0"/>
          </a:p>
          <a:p>
            <a:r>
              <a:rPr lang="en-US" dirty="0"/>
              <a:t>Expanded knowledge of the Indigenous Model of Restorative Practices &amp; the  application within Tribal justice settings.</a:t>
            </a:r>
          </a:p>
          <a:p>
            <a:r>
              <a:rPr lang="en-US" dirty="0"/>
              <a:t>Innovative strategies and approaches to build relationships &amp; community within Tribal justice settings.</a:t>
            </a:r>
          </a:p>
          <a:p>
            <a:r>
              <a:rPr lang="en-US" dirty="0"/>
              <a:t>Enhanced knowledge of the relational world view &amp; the overlay within Tribal justice settings.</a:t>
            </a:r>
          </a:p>
          <a:p>
            <a:endParaRPr lang="en-US" dirty="0"/>
          </a:p>
        </p:txBody>
      </p:sp>
      <p:pic>
        <p:nvPicPr>
          <p:cNvPr id="13" name="Picture Placeholder 12" descr="A picture containing text, outdoor, sky, nature">
            <a:extLst>
              <a:ext uri="{FF2B5EF4-FFF2-40B4-BE49-F238E27FC236}">
                <a16:creationId xmlns:a16="http://schemas.microsoft.com/office/drawing/2014/main" id="{8F8654F3-37D9-4BF3-A6D7-D300F8837D0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6781801" y="380991"/>
            <a:ext cx="4856144" cy="1925415"/>
          </a:xfrm>
        </p:spPr>
      </p:pic>
      <p:pic>
        <p:nvPicPr>
          <p:cNvPr id="23" name="Picture Placeholder 22" descr="A picture containing grass, shoes, colorful">
            <a:extLst>
              <a:ext uri="{FF2B5EF4-FFF2-40B4-BE49-F238E27FC236}">
                <a16:creationId xmlns:a16="http://schemas.microsoft.com/office/drawing/2014/main" id="{2D222395-31E3-4ED7-A23E-C243F9E34C7C}"/>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6781800" y="2376797"/>
            <a:ext cx="4856144" cy="1925415"/>
          </a:xfrm>
        </p:spPr>
      </p:pic>
      <p:pic>
        <p:nvPicPr>
          <p:cNvPr id="28" name="Picture Placeholder 27" descr="A picture containing a striped rug">
            <a:extLst>
              <a:ext uri="{FF2B5EF4-FFF2-40B4-BE49-F238E27FC236}">
                <a16:creationId xmlns:a16="http://schemas.microsoft.com/office/drawing/2014/main" id="{F59B4BFC-AD66-446F-8E77-27414D9D0BDF}"/>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6781800" y="4379170"/>
            <a:ext cx="4856144" cy="1925415"/>
          </a:xfrm>
        </p:spPr>
      </p:pic>
      <p:sp>
        <p:nvSpPr>
          <p:cNvPr id="58" name="Footer Placeholder 57">
            <a:extLst>
              <a:ext uri="{FF2B5EF4-FFF2-40B4-BE49-F238E27FC236}">
                <a16:creationId xmlns:a16="http://schemas.microsoft.com/office/drawing/2014/main" id="{3F5D567B-B4E7-46C3-99A9-F2F32FA23175}"/>
              </a:ext>
            </a:extLst>
          </p:cNvPr>
          <p:cNvSpPr>
            <a:spLocks noGrp="1"/>
          </p:cNvSpPr>
          <p:nvPr>
            <p:ph type="ftr" sz="quarter" idx="11"/>
          </p:nvPr>
        </p:nvSpPr>
        <p:spPr>
          <a:xfrm>
            <a:off x="6858000" y="6327648"/>
            <a:ext cx="3810000" cy="365125"/>
          </a:xfrm>
        </p:spPr>
        <p:txBody>
          <a:bodyPr/>
          <a:lstStyle/>
          <a:p>
            <a:r>
              <a:rPr lang="en-US" dirty="0"/>
              <a:t>Presentation title</a:t>
            </a:r>
          </a:p>
        </p:txBody>
      </p:sp>
      <p:sp>
        <p:nvSpPr>
          <p:cNvPr id="59" name="Slide Number Placeholder 58">
            <a:extLst>
              <a:ext uri="{FF2B5EF4-FFF2-40B4-BE49-F238E27FC236}">
                <a16:creationId xmlns:a16="http://schemas.microsoft.com/office/drawing/2014/main" id="{51CFCC1B-86D5-4E89-A5FA-944094DBD4AF}"/>
              </a:ext>
            </a:extLst>
          </p:cNvPr>
          <p:cNvSpPr>
            <a:spLocks noGrp="1"/>
          </p:cNvSpPr>
          <p:nvPr>
            <p:ph type="sldNum" sz="quarter" idx="12"/>
          </p:nvPr>
        </p:nvSpPr>
        <p:spPr>
          <a:xfrm>
            <a:off x="10820400" y="6327648"/>
            <a:ext cx="533400" cy="365125"/>
          </a:xfrm>
        </p:spPr>
        <p:txBody>
          <a:bodyPr/>
          <a:lstStyle/>
          <a:p>
            <a:pPr lvl="0"/>
            <a:fld id="{73B850FF-6169-4056-8077-06FFA93A5366}" type="slidenum">
              <a:rPr lang="en-US" noProof="0" smtClean="0"/>
              <a:pPr lvl="0"/>
              <a:t>2</a:t>
            </a:fld>
            <a:endParaRPr lang="en-US" noProof="0" dirty="0"/>
          </a:p>
        </p:txBody>
      </p:sp>
    </p:spTree>
    <p:extLst>
      <p:ext uri="{BB962C8B-B14F-4D97-AF65-F5344CB8AC3E}">
        <p14:creationId xmlns:p14="http://schemas.microsoft.com/office/powerpoint/2010/main" val="254120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9C984-CE66-C59F-515F-78BB40E7D057}"/>
              </a:ext>
            </a:extLst>
          </p:cNvPr>
          <p:cNvSpPr>
            <a:spLocks noGrp="1"/>
          </p:cNvSpPr>
          <p:nvPr>
            <p:ph type="title"/>
          </p:nvPr>
        </p:nvSpPr>
        <p:spPr>
          <a:xfrm>
            <a:off x="1167492" y="381000"/>
            <a:ext cx="9779183" cy="1325563"/>
          </a:xfrm>
        </p:spPr>
        <p:txBody>
          <a:bodyPr anchor="b">
            <a:normAutofit/>
          </a:bodyPr>
          <a:lstStyle/>
          <a:p>
            <a:r>
              <a:rPr lang="en-US" dirty="0"/>
              <a:t>Questions &amp; Discussion</a:t>
            </a:r>
          </a:p>
        </p:txBody>
      </p:sp>
      <p:pic>
        <p:nvPicPr>
          <p:cNvPr id="9" name="Content Placeholder 8" descr="A group of colorful speech bubbles with question marks">
            <a:extLst>
              <a:ext uri="{FF2B5EF4-FFF2-40B4-BE49-F238E27FC236}">
                <a16:creationId xmlns:a16="http://schemas.microsoft.com/office/drawing/2014/main" id="{48A6221B-BA67-5835-57BD-ED3AD0783D57}"/>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7656" b="31138"/>
          <a:stretch/>
        </p:blipFill>
        <p:spPr>
          <a:xfrm>
            <a:off x="1167493" y="2087561"/>
            <a:ext cx="9779182" cy="3844750"/>
          </a:xfrm>
          <a:noFill/>
        </p:spPr>
      </p:pic>
      <p:sp>
        <p:nvSpPr>
          <p:cNvPr id="5" name="Slide Number Placeholder 4">
            <a:extLst>
              <a:ext uri="{FF2B5EF4-FFF2-40B4-BE49-F238E27FC236}">
                <a16:creationId xmlns:a16="http://schemas.microsoft.com/office/drawing/2014/main" id="{39029254-3228-AF2E-86FA-40BEF66DAAD5}"/>
              </a:ext>
            </a:extLst>
          </p:cNvPr>
          <p:cNvSpPr>
            <a:spLocks noGrp="1"/>
          </p:cNvSpPr>
          <p:nvPr>
            <p:ph type="sldNum" sz="quarter" idx="4"/>
          </p:nvPr>
        </p:nvSpPr>
        <p:spPr>
          <a:xfrm>
            <a:off x="10153276" y="6356350"/>
            <a:ext cx="1657723" cy="365125"/>
          </a:xfrm>
        </p:spPr>
        <p:txBody>
          <a:bodyPr anchor="ctr">
            <a:normAutofit/>
          </a:bodyPr>
          <a:lstStyle/>
          <a:p>
            <a:pPr marL="0" marR="0" lvl="0" indent="0" defTabSz="914400" rtl="0" eaLnBrk="1" fontAlgn="auto" latinLnBrk="0" hangingPunct="1">
              <a:spcBef>
                <a:spcPts val="0"/>
              </a:spcBef>
              <a:spcAft>
                <a:spcPts val="600"/>
              </a:spcAft>
              <a:buClrTx/>
              <a:buSzTx/>
              <a:buFontTx/>
              <a:buNone/>
              <a:tabLst/>
              <a:defRPr/>
            </a:pPr>
            <a:fld id="{73B850FF-6169-4056-8077-06FFA93A5366}" type="slidenum">
              <a:rPr kumimoji="0" lang="en-US" b="0" i="0" u="none" strike="noStrike" kern="1200" cap="none" spc="0" normalizeH="0" baseline="0" noProof="0" smtClean="0">
                <a:ln>
                  <a:noFill/>
                </a:ln>
                <a:effectLst/>
                <a:uLnTx/>
                <a:uFillTx/>
              </a:rPr>
              <a:pPr marL="0" marR="0" lvl="0" indent="0" defTabSz="914400" rtl="0" eaLnBrk="1" fontAlgn="auto" latinLnBrk="0" hangingPunct="1">
                <a:spcBef>
                  <a:spcPts val="0"/>
                </a:spcBef>
                <a:spcAft>
                  <a:spcPts val="600"/>
                </a:spcAft>
                <a:buClrTx/>
                <a:buSzTx/>
                <a:buFontTx/>
                <a:buNone/>
                <a:tabLst/>
                <a:defRPr/>
              </a:pPr>
              <a:t>20</a:t>
            </a:fld>
            <a:endParaRPr kumimoji="0" lang="en-US" b="0" i="0" u="none" strike="noStrike" kern="1200" cap="none" spc="0" normalizeH="0" baseline="0" noProof="0" dirty="0">
              <a:ln>
                <a:noFill/>
              </a:ln>
              <a:effectLst/>
              <a:uLnTx/>
              <a:uFillTx/>
            </a:endParaRPr>
          </a:p>
        </p:txBody>
      </p:sp>
    </p:spTree>
    <p:extLst>
      <p:ext uri="{BB962C8B-B14F-4D97-AF65-F5344CB8AC3E}">
        <p14:creationId xmlns:p14="http://schemas.microsoft.com/office/powerpoint/2010/main" val="1732478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1136398" y="502021"/>
            <a:ext cx="5427525" cy="957261"/>
          </a:xfrm>
        </p:spPr>
        <p:txBody>
          <a:bodyPr vert="horz" lIns="91440" tIns="45720" rIns="91440" bIns="45720" rtlCol="0" anchor="b">
            <a:normAutofit/>
          </a:bodyPr>
          <a:lstStyle/>
          <a:p>
            <a:r>
              <a:rPr lang="en-US" sz="4000" dirty="0">
                <a:latin typeface="Arial Black" panose="020B0A04020102020204" pitchFamily="34" charset="0"/>
              </a:rPr>
              <a:t>Closing  </a:t>
            </a:r>
          </a:p>
        </p:txBody>
      </p:sp>
      <p:sp>
        <p:nvSpPr>
          <p:cNvPr id="5" name="Footer Placeholder 4">
            <a:extLst>
              <a:ext uri="{FF2B5EF4-FFF2-40B4-BE49-F238E27FC236}">
                <a16:creationId xmlns:a16="http://schemas.microsoft.com/office/drawing/2014/main" id="{03FD8152-D9C3-204A-9444-45CD4F180EB4}"/>
              </a:ext>
            </a:extLst>
          </p:cNvPr>
          <p:cNvSpPr>
            <a:spLocks noGrp="1"/>
          </p:cNvSpPr>
          <p:nvPr>
            <p:ph type="ftr" sz="quarter" idx="11"/>
          </p:nvPr>
        </p:nvSpPr>
        <p:spPr>
          <a:xfrm rot="5400000">
            <a:off x="-1827726" y="1983972"/>
            <a:ext cx="4114800" cy="365125"/>
          </a:xfrm>
        </p:spPr>
        <p:txBody>
          <a:bodyPr vert="horz" lIns="91440" tIns="45720" rIns="91440" bIns="45720" rtlCol="0" anchor="ctr">
            <a:normAutofit/>
          </a:bodyPr>
          <a:lstStyle/>
          <a:p>
            <a:pPr algn="l">
              <a:spcAft>
                <a:spcPts val="600"/>
              </a:spcAft>
              <a:defRPr/>
            </a:pPr>
            <a:r>
              <a:rPr lang="en-US" sz="1100" kern="1200" dirty="0">
                <a:solidFill>
                  <a:schemeClr val="tx1">
                    <a:lumMod val="50000"/>
                    <a:lumOff val="50000"/>
                  </a:schemeClr>
                </a:solidFill>
                <a:latin typeface="Calibri" panose="020F0502020204030204"/>
                <a:ea typeface="+mn-ea"/>
                <a:cs typeface="+mn-cs"/>
              </a:rPr>
              <a:t>PRESENTATION TITLE</a:t>
            </a:r>
          </a:p>
        </p:txBody>
      </p:sp>
      <p:sp>
        <p:nvSpPr>
          <p:cNvPr id="3" name="Content Placeholder 2">
            <a:extLst>
              <a:ext uri="{FF2B5EF4-FFF2-40B4-BE49-F238E27FC236}">
                <a16:creationId xmlns:a16="http://schemas.microsoft.com/office/drawing/2014/main" id="{7B943E7C-A74D-4CB3-844B-51917C88C95F}"/>
              </a:ext>
            </a:extLst>
          </p:cNvPr>
          <p:cNvSpPr>
            <a:spLocks noGrp="1"/>
          </p:cNvSpPr>
          <p:nvPr>
            <p:ph sz="half" idx="1"/>
          </p:nvPr>
        </p:nvSpPr>
        <p:spPr>
          <a:xfrm>
            <a:off x="146198" y="1541835"/>
            <a:ext cx="6354810" cy="4282768"/>
          </a:xfrm>
        </p:spPr>
        <p:txBody>
          <a:bodyPr vert="horz" lIns="91440" tIns="45720" rIns="91440" bIns="45720" rtlCol="0" anchor="t">
            <a:normAutofit fontScale="92500" lnSpcReduction="10000"/>
          </a:bodyPr>
          <a:lstStyle/>
          <a:p>
            <a:pPr marL="0" indent="0">
              <a:buNone/>
            </a:pPr>
            <a:r>
              <a:rPr lang="en-US" sz="2400" i="1" dirty="0">
                <a:latin typeface="Arial" panose="020B0604020202020204" pitchFamily="34" charset="0"/>
                <a:cs typeface="Arial" panose="020B0604020202020204" pitchFamily="34" charset="0"/>
              </a:rPr>
              <a:t>Vulnerability sounds like truth and </a:t>
            </a:r>
          </a:p>
          <a:p>
            <a:pPr marL="0" indent="0">
              <a:buNone/>
            </a:pPr>
            <a:r>
              <a:rPr lang="en-US" sz="2400" i="1" dirty="0">
                <a:latin typeface="Arial" panose="020B0604020202020204" pitchFamily="34" charset="0"/>
                <a:cs typeface="Arial" panose="020B0604020202020204" pitchFamily="34" charset="0"/>
              </a:rPr>
              <a:t>feels like courage.</a:t>
            </a:r>
          </a:p>
          <a:p>
            <a:pPr marL="0" indent="0">
              <a:buNone/>
            </a:pPr>
            <a:endParaRPr lang="en-US" sz="2400" i="1" dirty="0">
              <a:latin typeface="Arial" panose="020B0604020202020204" pitchFamily="34" charset="0"/>
              <a:cs typeface="Arial" panose="020B0604020202020204" pitchFamily="34" charset="0"/>
            </a:endParaRPr>
          </a:p>
          <a:p>
            <a:pPr marL="0" indent="0">
              <a:buNone/>
            </a:pPr>
            <a:r>
              <a:rPr lang="en-US" sz="2400" i="1" dirty="0">
                <a:latin typeface="Arial" panose="020B0604020202020204" pitchFamily="34" charset="0"/>
                <a:cs typeface="Arial" panose="020B0604020202020204" pitchFamily="34" charset="0"/>
              </a:rPr>
              <a:t>Truth and courage aren’t always comfortable, but they’re never a weakness.</a:t>
            </a:r>
          </a:p>
          <a:p>
            <a:pPr marL="0" indent="0">
              <a:buNone/>
            </a:pPr>
            <a:endParaRPr lang="en-US" sz="2400" i="1" dirty="0">
              <a:latin typeface="Arial" panose="020B0604020202020204" pitchFamily="34" charset="0"/>
              <a:cs typeface="Arial" panose="020B0604020202020204" pitchFamily="34" charset="0"/>
            </a:endParaRPr>
          </a:p>
          <a:p>
            <a:pPr marL="0" indent="0">
              <a:buNone/>
            </a:pPr>
            <a:r>
              <a:rPr lang="en-US" sz="2400" i="1" dirty="0">
                <a:latin typeface="Arial" panose="020B0604020202020204" pitchFamily="34" charset="0"/>
                <a:cs typeface="Arial" panose="020B0604020202020204" pitchFamily="34" charset="0"/>
              </a:rPr>
              <a:t> Everyday we experience the uncertainty, risks, and emotional exposure that define what it means to be vulnerable or to </a:t>
            </a:r>
            <a:r>
              <a:rPr lang="en-US" sz="2400" b="1" i="1" dirty="0">
                <a:latin typeface="Arial" panose="020B0604020202020204" pitchFamily="34" charset="0"/>
                <a:cs typeface="Arial" panose="020B0604020202020204" pitchFamily="34" charset="0"/>
              </a:rPr>
              <a:t>dare greatly</a:t>
            </a:r>
            <a:r>
              <a:rPr lang="en-US" sz="2400" i="1" dirty="0">
                <a:latin typeface="Arial" panose="020B0604020202020204" pitchFamily="34" charset="0"/>
                <a:cs typeface="Arial" panose="020B0604020202020204" pitchFamily="34" charset="0"/>
              </a:rPr>
              <a:t>”</a:t>
            </a:r>
          </a:p>
          <a:p>
            <a:pPr marL="0" indent="0">
              <a:buNone/>
            </a:pPr>
            <a:r>
              <a:rPr lang="en-US" sz="2400" i="1" dirty="0">
                <a:latin typeface="Arial" panose="020B0604020202020204" pitchFamily="34" charset="0"/>
                <a:cs typeface="Arial" panose="020B0604020202020204" pitchFamily="34" charset="0"/>
              </a:rPr>
              <a:t> ~ Brene Brown</a:t>
            </a:r>
          </a:p>
          <a:p>
            <a:endParaRPr lang="en-US" sz="1600" dirty="0"/>
          </a:p>
        </p:txBody>
      </p:sp>
      <p:pic>
        <p:nvPicPr>
          <p:cNvPr id="7" name="Content Placeholder 4" descr="spider-web.jpg">
            <a:extLst>
              <a:ext uri="{FF2B5EF4-FFF2-40B4-BE49-F238E27FC236}">
                <a16:creationId xmlns:a16="http://schemas.microsoft.com/office/drawing/2014/main" id="{5A7D226D-0C6F-37C4-4D42-C3BE046DA5C1}"/>
              </a:ext>
            </a:extLst>
          </p:cNvPr>
          <p:cNvPicPr>
            <a:picLocks noChangeAspect="1"/>
          </p:cNvPicPr>
          <p:nvPr/>
        </p:nvPicPr>
        <p:blipFill rotWithShape="1">
          <a:blip r:embed="rId2" cstate="print"/>
          <a:srcRect l="18155" r="24096" b="2"/>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p:spPr>
      </p:pic>
      <p:sp>
        <p:nvSpPr>
          <p:cNvPr id="6" name="Slide Number Placeholder 5">
            <a:extLst>
              <a:ext uri="{FF2B5EF4-FFF2-40B4-BE49-F238E27FC236}">
                <a16:creationId xmlns:a16="http://schemas.microsoft.com/office/drawing/2014/main" id="{B25B7362-01DC-0E4C-9B34-0DF3FD449CAD}"/>
              </a:ext>
            </a:extLst>
          </p:cNvPr>
          <p:cNvSpPr>
            <a:spLocks noGrp="1"/>
          </p:cNvSpPr>
          <p:nvPr>
            <p:ph type="sldNum" sz="quarter" idx="12"/>
          </p:nvPr>
        </p:nvSpPr>
        <p:spPr>
          <a:xfrm>
            <a:off x="11704320" y="6455664"/>
            <a:ext cx="448056" cy="365125"/>
          </a:xfrm>
        </p:spPr>
        <p:txBody>
          <a:bodyPr vert="horz" lIns="91440" tIns="45720" rIns="91440" bIns="45720" rtlCol="0" anchor="ctr">
            <a:normAutofit/>
          </a:bodyPr>
          <a:lstStyle/>
          <a:p>
            <a:pPr>
              <a:spcAft>
                <a:spcPts val="600"/>
              </a:spcAft>
              <a:defRPr/>
            </a:pPr>
            <a:fld id="{294A09A9-5501-47C1-A89A-A340965A2BE2}" type="slidenum">
              <a:rPr lang="en-US" sz="1100">
                <a:solidFill>
                  <a:srgbClr val="FFFFFF"/>
                </a:solidFill>
                <a:latin typeface="Calibri" panose="020F0502020204030204"/>
              </a:rPr>
              <a:pPr>
                <a:spcAft>
                  <a:spcPts val="600"/>
                </a:spcAft>
                <a:defRPr/>
              </a:pPr>
              <a:t>21</a:t>
            </a:fld>
            <a:endParaRPr lang="en-US" sz="1100" dirty="0">
              <a:solidFill>
                <a:srgbClr val="FFFFFF"/>
              </a:solidFill>
              <a:latin typeface="Calibri" panose="020F0502020204030204"/>
            </a:endParaRPr>
          </a:p>
        </p:txBody>
      </p:sp>
    </p:spTree>
    <p:extLst>
      <p:ext uri="{BB962C8B-B14F-4D97-AF65-F5344CB8AC3E}">
        <p14:creationId xmlns:p14="http://schemas.microsoft.com/office/powerpoint/2010/main" val="44507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0C4FDB-0CD0-4A24-86DA-1A1D1D16A241}"/>
              </a:ext>
            </a:extLst>
          </p:cNvPr>
          <p:cNvSpPr>
            <a:spLocks noGrp="1"/>
          </p:cNvSpPr>
          <p:nvPr>
            <p:ph type="ctrTitle"/>
          </p:nvPr>
        </p:nvSpPr>
        <p:spPr>
          <a:xfrm>
            <a:off x="990600" y="1066800"/>
            <a:ext cx="4749276" cy="2592425"/>
          </a:xfrm>
        </p:spPr>
        <p:txBody>
          <a:bodyPr/>
          <a:lstStyle/>
          <a:p>
            <a:r>
              <a:rPr lang="en-US" dirty="0"/>
              <a:t>Thank you</a:t>
            </a:r>
          </a:p>
        </p:txBody>
      </p:sp>
      <p:sp>
        <p:nvSpPr>
          <p:cNvPr id="7" name="Subtitle 6">
            <a:extLst>
              <a:ext uri="{FF2B5EF4-FFF2-40B4-BE49-F238E27FC236}">
                <a16:creationId xmlns:a16="http://schemas.microsoft.com/office/drawing/2014/main" id="{DA8E3932-CA6C-420E-9ABA-34B69620C426}"/>
              </a:ext>
            </a:extLst>
          </p:cNvPr>
          <p:cNvSpPr>
            <a:spLocks noGrp="1"/>
          </p:cNvSpPr>
          <p:nvPr>
            <p:ph type="subTitle" idx="1"/>
          </p:nvPr>
        </p:nvSpPr>
        <p:spPr>
          <a:xfrm>
            <a:off x="990599" y="3856314"/>
            <a:ext cx="4749275" cy="1858686"/>
          </a:xfrm>
        </p:spPr>
        <p:txBody>
          <a:bodyPr>
            <a:normAutofit/>
          </a:bodyPr>
          <a:lstStyle/>
          <a:p>
            <a:r>
              <a:rPr lang="en-US" dirty="0"/>
              <a:t>Stephanie Autumn</a:t>
            </a:r>
          </a:p>
          <a:p>
            <a:r>
              <a:rPr lang="en-US" dirty="0">
                <a:hlinkClick r:id="rId2"/>
              </a:rPr>
              <a:t>Stephanie@tlpi.org</a:t>
            </a:r>
            <a:r>
              <a:rPr lang="en-US" dirty="0"/>
              <a:t> </a:t>
            </a:r>
          </a:p>
          <a:p>
            <a:r>
              <a:rPr lang="en-US" dirty="0">
                <a:hlinkClick r:id="rId3"/>
              </a:rPr>
              <a:t>www.TribalYouth.org</a:t>
            </a:r>
            <a:r>
              <a:rPr lang="en-US" dirty="0"/>
              <a:t> </a:t>
            </a:r>
          </a:p>
        </p:txBody>
      </p:sp>
      <p:pic>
        <p:nvPicPr>
          <p:cNvPr id="19" name="Picture Placeholder 18" descr="A picture containing agave">
            <a:extLst>
              <a:ext uri="{FF2B5EF4-FFF2-40B4-BE49-F238E27FC236}">
                <a16:creationId xmlns:a16="http://schemas.microsoft.com/office/drawing/2014/main" id="{E15DD46D-2D7C-463F-A18B-CF4C30E08A84}"/>
              </a:ext>
            </a:extLst>
          </p:cNvPr>
          <p:cNvPicPr>
            <a:picLocks noGrp="1" noChangeAspect="1"/>
          </p:cNvPicPr>
          <p:nvPr>
            <p:ph type="pic" sz="quarter" idx="13"/>
          </p:nvPr>
        </p:nvPicPr>
        <p:blipFill rotWithShape="1">
          <a:blip r:embed="rId4" cstate="screen">
            <a:extLst>
              <a:ext uri="{28A0092B-C50C-407E-A947-70E740481C1C}">
                <a14:useLocalDpi xmlns:a14="http://schemas.microsoft.com/office/drawing/2010/main" val="0"/>
              </a:ext>
            </a:extLst>
          </a:blip>
          <a:srcRect/>
          <a:stretch/>
        </p:blipFill>
        <p:spPr>
          <a:xfrm>
            <a:off x="6077447" y="1066800"/>
            <a:ext cx="2405746" cy="2262033"/>
          </a:xfrm>
        </p:spPr>
      </p:pic>
      <p:pic>
        <p:nvPicPr>
          <p:cNvPr id="9" name="Picture Placeholder 8" descr="A picture containing mountain, outdoor, sky, rocks, tent">
            <a:extLst>
              <a:ext uri="{FF2B5EF4-FFF2-40B4-BE49-F238E27FC236}">
                <a16:creationId xmlns:a16="http://schemas.microsoft.com/office/drawing/2014/main" id="{028D98CD-8146-4256-BD0A-D7B4C7C770A5}"/>
              </a:ext>
            </a:extLst>
          </p:cNvPr>
          <p:cNvPicPr>
            <a:picLocks noGrp="1" noChangeAspect="1"/>
          </p:cNvPicPr>
          <p:nvPr>
            <p:ph type="pic" sz="quarter" idx="14"/>
          </p:nvPr>
        </p:nvPicPr>
        <p:blipFill rotWithShape="1">
          <a:blip r:embed="rId5" cstate="screen">
            <a:extLst>
              <a:ext uri="{28A0092B-C50C-407E-A947-70E740481C1C}">
                <a14:useLocalDpi xmlns:a14="http://schemas.microsoft.com/office/drawing/2010/main" val="0"/>
              </a:ext>
            </a:extLst>
          </a:blip>
          <a:srcRect/>
          <a:stretch/>
        </p:blipFill>
        <p:spPr>
          <a:xfrm>
            <a:off x="8592404" y="1066800"/>
            <a:ext cx="2405746" cy="2262033"/>
          </a:xfrm>
        </p:spPr>
      </p:pic>
      <p:pic>
        <p:nvPicPr>
          <p:cNvPr id="23" name="Picture Placeholder 22" descr="A picture containing valley, nature, canyon, mountain">
            <a:extLst>
              <a:ext uri="{FF2B5EF4-FFF2-40B4-BE49-F238E27FC236}">
                <a16:creationId xmlns:a16="http://schemas.microsoft.com/office/drawing/2014/main" id="{349394C9-EF9F-4C84-8978-9CF03DD05E56}"/>
              </a:ext>
            </a:extLst>
          </p:cNvPr>
          <p:cNvPicPr>
            <a:picLocks noGrp="1" noChangeAspect="1"/>
          </p:cNvPicPr>
          <p:nvPr>
            <p:ph type="pic" sz="quarter" idx="15"/>
          </p:nvPr>
        </p:nvPicPr>
        <p:blipFill rotWithShape="1">
          <a:blip r:embed="rId6" cstate="screen">
            <a:extLst>
              <a:ext uri="{28A0092B-C50C-407E-A947-70E740481C1C}">
                <a14:useLocalDpi xmlns:a14="http://schemas.microsoft.com/office/drawing/2010/main" val="0"/>
              </a:ext>
            </a:extLst>
          </a:blip>
          <a:srcRect/>
          <a:stretch/>
        </p:blipFill>
        <p:spPr>
          <a:xfrm>
            <a:off x="6077447" y="3443645"/>
            <a:ext cx="2405746" cy="2262033"/>
          </a:xfrm>
        </p:spPr>
      </p:pic>
      <p:pic>
        <p:nvPicPr>
          <p:cNvPr id="11" name="Picture Placeholder 10" descr="A close-up of an aloe leaf">
            <a:extLst>
              <a:ext uri="{FF2B5EF4-FFF2-40B4-BE49-F238E27FC236}">
                <a16:creationId xmlns:a16="http://schemas.microsoft.com/office/drawing/2014/main" id="{F5EBEBC0-CDA5-4DF4-A64C-698FF0B3401F}"/>
              </a:ext>
            </a:extLst>
          </p:cNvPr>
          <p:cNvPicPr>
            <a:picLocks noGrp="1" noChangeAspect="1"/>
          </p:cNvPicPr>
          <p:nvPr>
            <p:ph type="pic" sz="quarter" idx="16"/>
          </p:nvPr>
        </p:nvPicPr>
        <p:blipFill rotWithShape="1">
          <a:blip r:embed="rId7" cstate="screen">
            <a:extLst>
              <a:ext uri="{28A0092B-C50C-407E-A947-70E740481C1C}">
                <a14:useLocalDpi xmlns:a14="http://schemas.microsoft.com/office/drawing/2010/main" val="0"/>
              </a:ext>
            </a:extLst>
          </a:blip>
          <a:srcRect/>
          <a:stretch/>
        </p:blipFill>
        <p:spPr>
          <a:xfrm>
            <a:off x="8592405" y="3443645"/>
            <a:ext cx="2405746" cy="2262033"/>
          </a:xfrm>
        </p:spPr>
      </p:pic>
      <p:sp>
        <p:nvSpPr>
          <p:cNvPr id="28" name="Slide Number Placeholder 27">
            <a:extLst>
              <a:ext uri="{FF2B5EF4-FFF2-40B4-BE49-F238E27FC236}">
                <a16:creationId xmlns:a16="http://schemas.microsoft.com/office/drawing/2014/main" id="{96E5A4EB-E183-4EF0-8266-412826ACBCF0}"/>
              </a:ext>
            </a:extLst>
          </p:cNvPr>
          <p:cNvSpPr>
            <a:spLocks noGrp="1"/>
          </p:cNvSpPr>
          <p:nvPr>
            <p:ph type="sldNum" sz="quarter" idx="12"/>
          </p:nvPr>
        </p:nvSpPr>
        <p:spPr>
          <a:xfrm>
            <a:off x="10058400" y="6327648"/>
            <a:ext cx="1295400" cy="365125"/>
          </a:xfrm>
        </p:spPr>
        <p:txBody>
          <a:bodyPr/>
          <a:lstStyle/>
          <a:p>
            <a:pPr lvl="0"/>
            <a:fld id="{73B850FF-6169-4056-8077-06FFA93A5366}" type="slidenum">
              <a:rPr lang="en-US" noProof="0" smtClean="0"/>
              <a:pPr lvl="0"/>
              <a:t>22</a:t>
            </a:fld>
            <a:endParaRPr lang="en-US" noProof="0" dirty="0"/>
          </a:p>
        </p:txBody>
      </p:sp>
    </p:spTree>
    <p:extLst>
      <p:ext uri="{BB962C8B-B14F-4D97-AF65-F5344CB8AC3E}">
        <p14:creationId xmlns:p14="http://schemas.microsoft.com/office/powerpoint/2010/main" val="130428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6134E62-0FEA-4101-A0C8-1395344EA7AC}"/>
              </a:ext>
            </a:extLst>
          </p:cNvPr>
          <p:cNvSpPr>
            <a:spLocks noGrp="1"/>
          </p:cNvSpPr>
          <p:nvPr>
            <p:ph type="title"/>
          </p:nvPr>
        </p:nvSpPr>
        <p:spPr>
          <a:xfrm>
            <a:off x="838200" y="4876800"/>
            <a:ext cx="10003218" cy="1219200"/>
          </a:xfrm>
        </p:spPr>
        <p:txBody>
          <a:bodyPr/>
          <a:lstStyle/>
          <a:p>
            <a:r>
              <a:rPr lang="en-US" dirty="0"/>
              <a:t>From Where We Stand …….</a:t>
            </a:r>
          </a:p>
        </p:txBody>
      </p:sp>
      <p:sp>
        <p:nvSpPr>
          <p:cNvPr id="15" name="Content Placeholder 14">
            <a:extLst>
              <a:ext uri="{FF2B5EF4-FFF2-40B4-BE49-F238E27FC236}">
                <a16:creationId xmlns:a16="http://schemas.microsoft.com/office/drawing/2014/main" id="{F95CA429-F668-43CB-B1F6-A9C08F07F983}"/>
              </a:ext>
            </a:extLst>
          </p:cNvPr>
          <p:cNvSpPr>
            <a:spLocks noGrp="1"/>
          </p:cNvSpPr>
          <p:nvPr>
            <p:ph type="body" sz="quarter" idx="14"/>
          </p:nvPr>
        </p:nvSpPr>
        <p:spPr>
          <a:xfrm>
            <a:off x="4332767" y="0"/>
            <a:ext cx="7391146" cy="4556051"/>
          </a:xfrm>
        </p:spPr>
        <p:txBody>
          <a:bodyPr>
            <a:normAutofit fontScale="25000" lnSpcReduction="20000"/>
          </a:bodyPr>
          <a:lstStyle/>
          <a:p>
            <a:pPr marL="0" indent="0" algn="l" rtl="0" eaLnBrk="1" latinLnBrk="0" hangingPunct="1">
              <a:lnSpc>
                <a:spcPct val="90000"/>
              </a:lnSpc>
              <a:spcBef>
                <a:spcPts val="384"/>
              </a:spcBef>
              <a:spcAft>
                <a:spcPts val="0"/>
              </a:spcAft>
            </a:pPr>
            <a:endParaRPr lang="en-US" sz="2200" b="1" kern="1200" dirty="0">
              <a:solidFill>
                <a:srgbClr val="00347F"/>
              </a:solidFill>
              <a:effectLst/>
              <a:ea typeface="+mn-ea"/>
              <a:cs typeface="Arial" panose="020B0604020202020204" pitchFamily="34" charset="0"/>
            </a:endParaRPr>
          </a:p>
          <a:p>
            <a:pPr marL="0" indent="0" algn="l" rtl="0" eaLnBrk="1" latinLnBrk="0" hangingPunct="1">
              <a:lnSpc>
                <a:spcPct val="90000"/>
              </a:lnSpc>
              <a:spcBef>
                <a:spcPts val="384"/>
              </a:spcBef>
              <a:spcAft>
                <a:spcPts val="0"/>
              </a:spcAft>
            </a:pPr>
            <a:r>
              <a:rPr lang="en-US" sz="4800" b="1" kern="1200" dirty="0">
                <a:solidFill>
                  <a:srgbClr val="00347F"/>
                </a:solidFill>
                <a:effectLst/>
                <a:ea typeface="+mn-ea"/>
                <a:cs typeface="Arial" panose="020B0604020202020204" pitchFamily="34" charset="0"/>
              </a:rPr>
              <a:t>There is no power greater than a community discovering what it cares about.</a:t>
            </a:r>
            <a:endParaRPr lang="en-US" sz="4800" dirty="0">
              <a:effectLst/>
            </a:endParaRPr>
          </a:p>
          <a:p>
            <a:pPr marL="0" indent="0" algn="l" rtl="0" eaLnBrk="1" latinLnBrk="0" hangingPunct="1">
              <a:lnSpc>
                <a:spcPct val="90000"/>
              </a:lnSpc>
              <a:spcBef>
                <a:spcPts val="384"/>
              </a:spcBef>
              <a:spcAft>
                <a:spcPts val="0"/>
              </a:spcAft>
            </a:pPr>
            <a:r>
              <a:rPr lang="en-US" sz="4800" b="1" kern="1200" dirty="0">
                <a:solidFill>
                  <a:srgbClr val="00347F"/>
                </a:solidFill>
                <a:effectLst/>
                <a:ea typeface="+mn-ea"/>
                <a:cs typeface="Arial" panose="020B0604020202020204" pitchFamily="34" charset="0"/>
              </a:rPr>
              <a:t>Ask “What’s possible?” not “What’s wrong?” Keep asking.</a:t>
            </a:r>
            <a:endParaRPr lang="en-US" sz="4800" dirty="0">
              <a:effectLst/>
            </a:endParaRPr>
          </a:p>
          <a:p>
            <a:pPr marL="0" indent="0" algn="l" rtl="0" eaLnBrk="1" latinLnBrk="0" hangingPunct="1">
              <a:lnSpc>
                <a:spcPct val="90000"/>
              </a:lnSpc>
              <a:spcBef>
                <a:spcPts val="384"/>
              </a:spcBef>
              <a:spcAft>
                <a:spcPts val="0"/>
              </a:spcAft>
            </a:pPr>
            <a:br>
              <a:rPr lang="en-US" sz="4800" b="1" kern="1200" dirty="0">
                <a:solidFill>
                  <a:srgbClr val="00347F"/>
                </a:solidFill>
                <a:effectLst/>
                <a:ea typeface="+mn-ea"/>
                <a:cs typeface="Arial" panose="020B0604020202020204" pitchFamily="34" charset="0"/>
              </a:rPr>
            </a:br>
            <a:r>
              <a:rPr lang="en-US" sz="4800" b="1" kern="1200" dirty="0">
                <a:solidFill>
                  <a:srgbClr val="00347F"/>
                </a:solidFill>
                <a:effectLst/>
                <a:ea typeface="+mn-ea"/>
                <a:cs typeface="Arial" panose="020B0604020202020204" pitchFamily="34" charset="0"/>
              </a:rPr>
              <a:t>Notice what you care about.</a:t>
            </a:r>
            <a:endParaRPr lang="en-US" sz="4800" dirty="0">
              <a:effectLst/>
            </a:endParaRPr>
          </a:p>
          <a:p>
            <a:pPr marL="0" indent="0" algn="l" rtl="0" eaLnBrk="1" latinLnBrk="0" hangingPunct="1">
              <a:lnSpc>
                <a:spcPct val="90000"/>
              </a:lnSpc>
              <a:spcBef>
                <a:spcPts val="384"/>
              </a:spcBef>
              <a:spcAft>
                <a:spcPts val="0"/>
              </a:spcAft>
            </a:pPr>
            <a:r>
              <a:rPr lang="en-US" sz="4800" b="1" kern="1200" dirty="0">
                <a:solidFill>
                  <a:srgbClr val="00347F"/>
                </a:solidFill>
                <a:effectLst/>
                <a:ea typeface="+mn-ea"/>
                <a:cs typeface="Arial" panose="020B0604020202020204" pitchFamily="34" charset="0"/>
              </a:rPr>
              <a:t>Assume that many others share your dreams.</a:t>
            </a:r>
            <a:endParaRPr lang="en-US" sz="4800" dirty="0">
              <a:effectLst/>
            </a:endParaRPr>
          </a:p>
          <a:p>
            <a:pPr marL="0" indent="0" algn="l" rtl="0" eaLnBrk="1" latinLnBrk="0" hangingPunct="1">
              <a:lnSpc>
                <a:spcPct val="90000"/>
              </a:lnSpc>
              <a:spcBef>
                <a:spcPts val="384"/>
              </a:spcBef>
              <a:spcAft>
                <a:spcPts val="0"/>
              </a:spcAft>
            </a:pPr>
            <a:br>
              <a:rPr lang="en-US" sz="4800" b="1" kern="1200" dirty="0">
                <a:solidFill>
                  <a:srgbClr val="00347F"/>
                </a:solidFill>
                <a:effectLst/>
                <a:ea typeface="+mn-ea"/>
                <a:cs typeface="Arial" panose="020B0604020202020204" pitchFamily="34" charset="0"/>
              </a:rPr>
            </a:br>
            <a:r>
              <a:rPr lang="en-US" sz="4800" b="1" kern="1200" dirty="0">
                <a:solidFill>
                  <a:srgbClr val="00347F"/>
                </a:solidFill>
                <a:effectLst/>
                <a:ea typeface="+mn-ea"/>
                <a:cs typeface="Arial" panose="020B0604020202020204" pitchFamily="34" charset="0"/>
              </a:rPr>
              <a:t>Be brave enough to start a conversation that matters.</a:t>
            </a:r>
            <a:endParaRPr lang="en-US" sz="4800" dirty="0">
              <a:effectLst/>
            </a:endParaRPr>
          </a:p>
          <a:p>
            <a:pPr marL="0" indent="0" algn="l" rtl="0" eaLnBrk="1" latinLnBrk="0" hangingPunct="1">
              <a:lnSpc>
                <a:spcPct val="90000"/>
              </a:lnSpc>
              <a:spcBef>
                <a:spcPts val="384"/>
              </a:spcBef>
              <a:spcAft>
                <a:spcPts val="0"/>
              </a:spcAft>
            </a:pPr>
            <a:r>
              <a:rPr lang="en-US" sz="4800" b="1" kern="1200" dirty="0">
                <a:solidFill>
                  <a:srgbClr val="00347F"/>
                </a:solidFill>
                <a:effectLst/>
                <a:ea typeface="+mn-ea"/>
                <a:cs typeface="Arial" panose="020B0604020202020204" pitchFamily="34" charset="0"/>
              </a:rPr>
              <a:t>Talk to people you know.</a:t>
            </a:r>
            <a:endParaRPr lang="en-US" sz="4800" dirty="0">
              <a:effectLst/>
            </a:endParaRPr>
          </a:p>
          <a:p>
            <a:pPr marL="0" indent="0" algn="l" rtl="0" eaLnBrk="1" latinLnBrk="0" hangingPunct="1">
              <a:lnSpc>
                <a:spcPct val="90000"/>
              </a:lnSpc>
              <a:spcBef>
                <a:spcPts val="384"/>
              </a:spcBef>
              <a:spcAft>
                <a:spcPts val="0"/>
              </a:spcAft>
            </a:pPr>
            <a:r>
              <a:rPr lang="en-US" sz="4800" b="1" kern="1200" dirty="0">
                <a:solidFill>
                  <a:srgbClr val="00347F"/>
                </a:solidFill>
                <a:effectLst/>
                <a:ea typeface="+mn-ea"/>
                <a:cs typeface="Arial" panose="020B0604020202020204" pitchFamily="34" charset="0"/>
              </a:rPr>
              <a:t>Talk to people you don’t know.</a:t>
            </a:r>
            <a:endParaRPr lang="en-US" sz="4800" dirty="0">
              <a:effectLst/>
            </a:endParaRPr>
          </a:p>
          <a:p>
            <a:pPr marL="0" indent="0" algn="l" rtl="0" eaLnBrk="1" latinLnBrk="0" hangingPunct="1">
              <a:lnSpc>
                <a:spcPct val="90000"/>
              </a:lnSpc>
              <a:spcBef>
                <a:spcPts val="384"/>
              </a:spcBef>
              <a:spcAft>
                <a:spcPts val="0"/>
              </a:spcAft>
            </a:pPr>
            <a:r>
              <a:rPr lang="en-US" sz="4800" b="1" kern="1200" dirty="0">
                <a:solidFill>
                  <a:srgbClr val="00347F"/>
                </a:solidFill>
                <a:effectLst/>
                <a:ea typeface="+mn-ea"/>
                <a:cs typeface="Arial" panose="020B0604020202020204" pitchFamily="34" charset="0"/>
              </a:rPr>
              <a:t>Talk to people you never talk to.</a:t>
            </a:r>
            <a:endParaRPr lang="en-US" sz="4800" dirty="0">
              <a:effectLst/>
            </a:endParaRPr>
          </a:p>
          <a:p>
            <a:pPr marL="0" indent="0" algn="l" rtl="0" eaLnBrk="1" latinLnBrk="0" hangingPunct="1">
              <a:lnSpc>
                <a:spcPct val="90000"/>
              </a:lnSpc>
              <a:spcBef>
                <a:spcPts val="384"/>
              </a:spcBef>
              <a:spcAft>
                <a:spcPts val="0"/>
              </a:spcAft>
            </a:pPr>
            <a:br>
              <a:rPr lang="en-US" sz="4800" b="1" kern="1200" dirty="0">
                <a:solidFill>
                  <a:srgbClr val="00347F"/>
                </a:solidFill>
                <a:effectLst/>
                <a:ea typeface="+mn-ea"/>
                <a:cs typeface="Arial" panose="020B0604020202020204" pitchFamily="34" charset="0"/>
              </a:rPr>
            </a:br>
            <a:r>
              <a:rPr lang="en-US" sz="4800" b="1" kern="1200" dirty="0">
                <a:solidFill>
                  <a:srgbClr val="00347F"/>
                </a:solidFill>
                <a:effectLst/>
                <a:ea typeface="+mn-ea"/>
                <a:cs typeface="Arial" panose="020B0604020202020204" pitchFamily="34" charset="0"/>
              </a:rPr>
              <a:t>Be intrigued by the differences you hear.</a:t>
            </a:r>
            <a:endParaRPr lang="en-US" sz="4800" dirty="0">
              <a:effectLst/>
            </a:endParaRPr>
          </a:p>
          <a:p>
            <a:pPr marL="0" indent="0" algn="l" rtl="0" eaLnBrk="1" latinLnBrk="0" hangingPunct="1">
              <a:lnSpc>
                <a:spcPct val="90000"/>
              </a:lnSpc>
              <a:spcBef>
                <a:spcPts val="384"/>
              </a:spcBef>
              <a:spcAft>
                <a:spcPts val="0"/>
              </a:spcAft>
            </a:pPr>
            <a:r>
              <a:rPr lang="en-US" sz="4800" b="1" kern="1200" dirty="0">
                <a:solidFill>
                  <a:srgbClr val="00347F"/>
                </a:solidFill>
                <a:effectLst/>
                <a:ea typeface="+mn-ea"/>
                <a:cs typeface="Arial" panose="020B0604020202020204" pitchFamily="34" charset="0"/>
              </a:rPr>
              <a:t>Expect to be surprised.</a:t>
            </a:r>
            <a:endParaRPr lang="en-US" sz="4800" dirty="0">
              <a:effectLst/>
            </a:endParaRPr>
          </a:p>
          <a:p>
            <a:pPr marL="0" indent="0" algn="l" rtl="0" eaLnBrk="1" latinLnBrk="0" hangingPunct="1">
              <a:lnSpc>
                <a:spcPct val="90000"/>
              </a:lnSpc>
              <a:spcBef>
                <a:spcPts val="384"/>
              </a:spcBef>
              <a:spcAft>
                <a:spcPts val="0"/>
              </a:spcAft>
            </a:pPr>
            <a:r>
              <a:rPr lang="en-US" sz="4800" b="1" kern="1200" dirty="0">
                <a:solidFill>
                  <a:srgbClr val="00347F"/>
                </a:solidFill>
                <a:effectLst/>
                <a:ea typeface="+mn-ea"/>
                <a:cs typeface="Arial" panose="020B0604020202020204" pitchFamily="34" charset="0"/>
              </a:rPr>
              <a:t>Treasure curiosity more than certainty.</a:t>
            </a:r>
            <a:endParaRPr lang="en-US" sz="4800" dirty="0">
              <a:effectLst/>
            </a:endParaRPr>
          </a:p>
          <a:p>
            <a:pPr marL="0" indent="0" algn="l" rtl="0" eaLnBrk="1" latinLnBrk="0" hangingPunct="1">
              <a:lnSpc>
                <a:spcPct val="90000"/>
              </a:lnSpc>
              <a:spcBef>
                <a:spcPts val="384"/>
              </a:spcBef>
              <a:spcAft>
                <a:spcPts val="0"/>
              </a:spcAft>
            </a:pPr>
            <a:br>
              <a:rPr lang="en-US" sz="4800" b="1" kern="1200" dirty="0">
                <a:solidFill>
                  <a:srgbClr val="00347F"/>
                </a:solidFill>
                <a:effectLst/>
                <a:ea typeface="+mn-ea"/>
                <a:cs typeface="Arial" panose="020B0604020202020204" pitchFamily="34" charset="0"/>
              </a:rPr>
            </a:br>
            <a:r>
              <a:rPr lang="en-US" sz="4800" b="1" kern="1200" dirty="0">
                <a:solidFill>
                  <a:srgbClr val="00347F"/>
                </a:solidFill>
                <a:effectLst/>
                <a:ea typeface="+mn-ea"/>
                <a:cs typeface="Arial" panose="020B0604020202020204" pitchFamily="34" charset="0"/>
              </a:rPr>
              <a:t>Invite in everybody who cares to work on what’s possible.</a:t>
            </a:r>
            <a:endParaRPr lang="en-US" sz="4800" dirty="0">
              <a:effectLst/>
            </a:endParaRPr>
          </a:p>
          <a:p>
            <a:pPr marL="0" indent="0" algn="l" rtl="0" eaLnBrk="1" latinLnBrk="0" hangingPunct="1">
              <a:lnSpc>
                <a:spcPct val="90000"/>
              </a:lnSpc>
              <a:spcBef>
                <a:spcPts val="384"/>
              </a:spcBef>
              <a:spcAft>
                <a:spcPts val="0"/>
              </a:spcAft>
            </a:pPr>
            <a:r>
              <a:rPr lang="en-US" sz="4800" b="1" kern="1200" dirty="0">
                <a:solidFill>
                  <a:srgbClr val="00347F"/>
                </a:solidFill>
                <a:effectLst/>
                <a:ea typeface="+mn-ea"/>
                <a:cs typeface="Arial" panose="020B0604020202020204" pitchFamily="34" charset="0"/>
              </a:rPr>
              <a:t>Acknowledge that everyone is an expert about something.</a:t>
            </a:r>
            <a:endParaRPr lang="en-US" sz="4800" dirty="0">
              <a:effectLst/>
            </a:endParaRPr>
          </a:p>
          <a:p>
            <a:pPr marL="0" indent="0" algn="l" rtl="0" eaLnBrk="1" latinLnBrk="0" hangingPunct="1">
              <a:lnSpc>
                <a:spcPct val="90000"/>
              </a:lnSpc>
              <a:spcBef>
                <a:spcPts val="384"/>
              </a:spcBef>
              <a:spcAft>
                <a:spcPts val="0"/>
              </a:spcAft>
            </a:pPr>
            <a:r>
              <a:rPr lang="en-US" sz="4800" b="1" kern="1200" dirty="0">
                <a:solidFill>
                  <a:srgbClr val="00347F"/>
                </a:solidFill>
                <a:effectLst/>
                <a:ea typeface="+mn-ea"/>
                <a:cs typeface="Arial" panose="020B0604020202020204" pitchFamily="34" charset="0"/>
              </a:rPr>
              <a:t>Know that creative solutions come from new connections.</a:t>
            </a:r>
            <a:endParaRPr lang="en-US" sz="4800" dirty="0">
              <a:effectLst/>
            </a:endParaRPr>
          </a:p>
          <a:p>
            <a:pPr marL="0" indent="0" algn="l" rtl="0" eaLnBrk="1" latinLnBrk="0" hangingPunct="1">
              <a:lnSpc>
                <a:spcPct val="90000"/>
              </a:lnSpc>
              <a:spcBef>
                <a:spcPts val="384"/>
              </a:spcBef>
              <a:spcAft>
                <a:spcPts val="0"/>
              </a:spcAft>
            </a:pPr>
            <a:br>
              <a:rPr lang="en-US" sz="4800" b="1" kern="1200" dirty="0">
                <a:solidFill>
                  <a:srgbClr val="00347F"/>
                </a:solidFill>
                <a:effectLst/>
                <a:ea typeface="+mn-ea"/>
                <a:cs typeface="Arial" panose="020B0604020202020204" pitchFamily="34" charset="0"/>
              </a:rPr>
            </a:br>
            <a:r>
              <a:rPr lang="en-US" sz="4800" b="1" kern="1200" dirty="0">
                <a:solidFill>
                  <a:srgbClr val="00347F"/>
                </a:solidFill>
                <a:effectLst/>
                <a:ea typeface="+mn-ea"/>
                <a:cs typeface="Arial" panose="020B0604020202020204" pitchFamily="34" charset="0"/>
              </a:rPr>
              <a:t>Remember, you don’t fear people whose story you know.</a:t>
            </a:r>
            <a:endParaRPr lang="en-US" sz="4800" dirty="0">
              <a:effectLst/>
            </a:endParaRPr>
          </a:p>
          <a:p>
            <a:pPr marL="0" indent="0" algn="l" rtl="0" eaLnBrk="1" latinLnBrk="0" hangingPunct="1">
              <a:lnSpc>
                <a:spcPct val="90000"/>
              </a:lnSpc>
              <a:spcBef>
                <a:spcPts val="384"/>
              </a:spcBef>
              <a:spcAft>
                <a:spcPts val="0"/>
              </a:spcAft>
            </a:pPr>
            <a:r>
              <a:rPr lang="en-US" sz="4800" b="1" kern="1200" dirty="0">
                <a:solidFill>
                  <a:srgbClr val="00347F"/>
                </a:solidFill>
                <a:effectLst/>
                <a:ea typeface="+mn-ea"/>
                <a:cs typeface="Arial" panose="020B0604020202020204" pitchFamily="34" charset="0"/>
              </a:rPr>
              <a:t>Real listening always brings people closer together.</a:t>
            </a:r>
            <a:endParaRPr lang="en-US" sz="4800" dirty="0">
              <a:effectLst/>
            </a:endParaRPr>
          </a:p>
          <a:p>
            <a:pPr marL="0" indent="0" algn="l" rtl="0" eaLnBrk="1" latinLnBrk="0" hangingPunct="1">
              <a:lnSpc>
                <a:spcPct val="90000"/>
              </a:lnSpc>
              <a:spcBef>
                <a:spcPts val="384"/>
              </a:spcBef>
              <a:spcAft>
                <a:spcPts val="0"/>
              </a:spcAft>
            </a:pPr>
            <a:br>
              <a:rPr lang="en-US" sz="4800" b="1" kern="1200" dirty="0">
                <a:solidFill>
                  <a:srgbClr val="00347F"/>
                </a:solidFill>
                <a:effectLst/>
                <a:ea typeface="+mn-ea"/>
                <a:cs typeface="Arial" panose="020B0604020202020204" pitchFamily="34" charset="0"/>
              </a:rPr>
            </a:br>
            <a:r>
              <a:rPr lang="en-US" sz="4800" b="1" kern="1200" dirty="0">
                <a:solidFill>
                  <a:srgbClr val="00347F"/>
                </a:solidFill>
                <a:effectLst/>
                <a:ea typeface="+mn-ea"/>
                <a:cs typeface="Arial" panose="020B0604020202020204" pitchFamily="34" charset="0"/>
              </a:rPr>
              <a:t>Trust that meaningful conversations can change your world.</a:t>
            </a:r>
            <a:endParaRPr lang="en-US" sz="4800" dirty="0">
              <a:effectLst/>
            </a:endParaRPr>
          </a:p>
          <a:p>
            <a:pPr marL="0" indent="0" algn="l" rtl="0" eaLnBrk="1" latinLnBrk="0" hangingPunct="1">
              <a:lnSpc>
                <a:spcPct val="90000"/>
              </a:lnSpc>
              <a:spcBef>
                <a:spcPts val="384"/>
              </a:spcBef>
              <a:spcAft>
                <a:spcPts val="0"/>
              </a:spcAft>
            </a:pPr>
            <a:br>
              <a:rPr lang="en-US" sz="4800" b="1" kern="1200" dirty="0">
                <a:solidFill>
                  <a:srgbClr val="00347F"/>
                </a:solidFill>
                <a:effectLst/>
                <a:ea typeface="+mn-ea"/>
                <a:cs typeface="Arial" panose="020B0604020202020204" pitchFamily="34" charset="0"/>
              </a:rPr>
            </a:br>
            <a:r>
              <a:rPr lang="en-US" sz="4800" b="1" kern="1200" dirty="0">
                <a:solidFill>
                  <a:srgbClr val="00347F"/>
                </a:solidFill>
                <a:effectLst/>
                <a:ea typeface="+mn-ea"/>
                <a:cs typeface="Arial" panose="020B0604020202020204" pitchFamily="34" charset="0"/>
              </a:rPr>
              <a:t>Rely on human goodness.  Stay together.</a:t>
            </a:r>
            <a:endParaRPr lang="en-US" sz="4800" dirty="0">
              <a:effectLst/>
            </a:endParaRPr>
          </a:p>
          <a:p>
            <a:pPr marL="0" indent="0" algn="l" rtl="0" eaLnBrk="1" latinLnBrk="0" hangingPunct="1">
              <a:lnSpc>
                <a:spcPct val="90000"/>
              </a:lnSpc>
              <a:spcBef>
                <a:spcPts val="384"/>
              </a:spcBef>
              <a:spcAft>
                <a:spcPts val="0"/>
              </a:spcAft>
            </a:pPr>
            <a:endParaRPr lang="en-US" sz="4800" b="1" dirty="0">
              <a:solidFill>
                <a:srgbClr val="00347F"/>
              </a:solidFill>
              <a:cs typeface="Arial" panose="020B0604020202020204" pitchFamily="34" charset="0"/>
            </a:endParaRPr>
          </a:p>
          <a:p>
            <a:pPr marL="0" indent="0" algn="l" rtl="0" eaLnBrk="1" latinLnBrk="0" hangingPunct="1">
              <a:lnSpc>
                <a:spcPct val="90000"/>
              </a:lnSpc>
              <a:spcBef>
                <a:spcPts val="384"/>
              </a:spcBef>
              <a:spcAft>
                <a:spcPts val="0"/>
              </a:spcAft>
            </a:pPr>
            <a:r>
              <a:rPr lang="en-US" sz="4800" b="1" kern="1200" dirty="0">
                <a:solidFill>
                  <a:srgbClr val="00347F"/>
                </a:solidFill>
                <a:effectLst/>
                <a:ea typeface="+mn-ea"/>
                <a:cs typeface="Arial" panose="020B0604020202020204" pitchFamily="34" charset="0"/>
              </a:rPr>
              <a:t>Margaret Wheatley </a:t>
            </a:r>
            <a:r>
              <a:rPr lang="en-US" sz="4800" b="1" i="1" kern="1200" dirty="0">
                <a:solidFill>
                  <a:srgbClr val="00347F"/>
                </a:solidFill>
                <a:effectLst/>
                <a:ea typeface="+mn-ea"/>
                <a:cs typeface="Arial" panose="020B0604020202020204" pitchFamily="34" charset="0"/>
              </a:rPr>
              <a:t>Turning to One Another</a:t>
            </a:r>
            <a:endParaRPr lang="en-US" sz="4800" dirty="0">
              <a:effectLst/>
            </a:endParaRPr>
          </a:p>
          <a:p>
            <a:endParaRPr lang="en-US" dirty="0"/>
          </a:p>
        </p:txBody>
      </p:sp>
      <p:sp>
        <p:nvSpPr>
          <p:cNvPr id="20" name="Slide Number Placeholder 19">
            <a:extLst>
              <a:ext uri="{FF2B5EF4-FFF2-40B4-BE49-F238E27FC236}">
                <a16:creationId xmlns:a16="http://schemas.microsoft.com/office/drawing/2014/main" id="{8830570A-9F6D-4948-8AE0-762EE7BF813D}"/>
              </a:ext>
            </a:extLst>
          </p:cNvPr>
          <p:cNvSpPr>
            <a:spLocks noGrp="1"/>
          </p:cNvSpPr>
          <p:nvPr>
            <p:ph type="sldNum" sz="quarter" idx="12"/>
          </p:nvPr>
        </p:nvSpPr>
        <p:spPr>
          <a:xfrm>
            <a:off x="10186908" y="6327648"/>
            <a:ext cx="1166892" cy="365125"/>
          </a:xfrm>
        </p:spPr>
        <p:txBody>
          <a:bodyPr/>
          <a:lstStyle/>
          <a:p>
            <a:pPr lvl="0"/>
            <a:fld id="{73B850FF-6169-4056-8077-06FFA93A5366}" type="slidenum">
              <a:rPr lang="en-US" noProof="0" smtClean="0"/>
              <a:pPr lvl="0"/>
              <a:t>3</a:t>
            </a:fld>
            <a:endParaRPr lang="en-US" noProof="0" dirty="0"/>
          </a:p>
        </p:txBody>
      </p:sp>
      <p:pic>
        <p:nvPicPr>
          <p:cNvPr id="5" name="Picture Placeholder 4" descr="A bird sitting on a wire&#10;&#10;Description automatically generated">
            <a:extLst>
              <a:ext uri="{FF2B5EF4-FFF2-40B4-BE49-F238E27FC236}">
                <a16:creationId xmlns:a16="http://schemas.microsoft.com/office/drawing/2014/main" id="{6ECA6610-B34D-4A2E-C6B8-C29CA5BE1572}"/>
              </a:ext>
            </a:extLst>
          </p:cNvPr>
          <p:cNvPicPr>
            <a:picLocks noGrp="1" noChangeAspect="1"/>
          </p:cNvPicPr>
          <p:nvPr>
            <p:ph type="pic" sz="quarter" idx="13"/>
          </p:nvPr>
        </p:nvPicPr>
        <p:blipFill>
          <a:blip r:embed="rId3"/>
          <a:srcRect t="676" b="676"/>
          <a:stretch>
            <a:fillRect/>
          </a:stretch>
        </p:blipFill>
        <p:spPr>
          <a:xfrm>
            <a:off x="-3174" y="0"/>
            <a:ext cx="4213668" cy="4602877"/>
          </a:xfrm>
        </p:spPr>
      </p:pic>
    </p:spTree>
    <p:extLst>
      <p:ext uri="{BB962C8B-B14F-4D97-AF65-F5344CB8AC3E}">
        <p14:creationId xmlns:p14="http://schemas.microsoft.com/office/powerpoint/2010/main" val="78009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E2719FAA-5567-E138-47E6-FAEB5415C317}"/>
              </a:ext>
            </a:extLst>
          </p:cNvPr>
          <p:cNvSpPr>
            <a:spLocks noGrp="1"/>
          </p:cNvSpPr>
          <p:nvPr>
            <p:ph type="title"/>
          </p:nvPr>
        </p:nvSpPr>
        <p:spPr>
          <a:xfrm>
            <a:off x="1167492" y="381000"/>
            <a:ext cx="9779183" cy="1325563"/>
          </a:xfrm>
        </p:spPr>
        <p:txBody>
          <a:bodyPr anchor="b">
            <a:normAutofit/>
          </a:bodyPr>
          <a:lstStyle/>
          <a:p>
            <a:r>
              <a:rPr lang="en-US" dirty="0"/>
              <a:t>Leading with Values</a:t>
            </a:r>
          </a:p>
        </p:txBody>
      </p:sp>
      <p:pic>
        <p:nvPicPr>
          <p:cNvPr id="9" name="Picture 4" descr="Updated Future Salon Participant's Top 3 Personal Values Word Cloud -  Future Salon">
            <a:extLst>
              <a:ext uri="{FF2B5EF4-FFF2-40B4-BE49-F238E27FC236}">
                <a16:creationId xmlns:a16="http://schemas.microsoft.com/office/drawing/2014/main" id="{A27E0EB0-8EA8-90A8-2993-283AECE9983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91014" y="1810011"/>
            <a:ext cx="7778663" cy="3908121"/>
          </a:xfrm>
          <a:prstGeom prst="rect">
            <a:avLst/>
          </a:prstGeom>
          <a:noFill/>
        </p:spPr>
      </p:pic>
      <p:sp>
        <p:nvSpPr>
          <p:cNvPr id="6" name="Slide Number Placeholder 5">
            <a:extLst>
              <a:ext uri="{FF2B5EF4-FFF2-40B4-BE49-F238E27FC236}">
                <a16:creationId xmlns:a16="http://schemas.microsoft.com/office/drawing/2014/main" id="{788708CB-2DC8-205C-B089-6BDFEC7D1065}"/>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4</a:t>
            </a:fld>
            <a:endParaRPr lang="en-US" dirty="0"/>
          </a:p>
        </p:txBody>
      </p:sp>
    </p:spTree>
    <p:extLst>
      <p:ext uri="{BB962C8B-B14F-4D97-AF65-F5344CB8AC3E}">
        <p14:creationId xmlns:p14="http://schemas.microsoft.com/office/powerpoint/2010/main" val="362116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8200" y="586992"/>
            <a:ext cx="4953000" cy="2688598"/>
          </a:xfrm>
        </p:spPr>
        <p:txBody>
          <a:bodyPr anchor="ctr">
            <a:normAutofit/>
          </a:bodyPr>
          <a:lstStyle/>
          <a:p>
            <a:r>
              <a:rPr lang="en-US" dirty="0"/>
              <a:t> Interrelated &amp; Interconnected</a:t>
            </a:r>
          </a:p>
        </p:txBody>
      </p:sp>
      <p:sp>
        <p:nvSpPr>
          <p:cNvPr id="14" name="Content Placeholder 13"/>
          <p:cNvSpPr>
            <a:spLocks noGrp="1"/>
          </p:cNvSpPr>
          <p:nvPr>
            <p:ph type="body" sz="quarter" idx="16"/>
          </p:nvPr>
        </p:nvSpPr>
        <p:spPr>
          <a:xfrm>
            <a:off x="246081" y="2675468"/>
            <a:ext cx="5545119" cy="3883376"/>
          </a:xfrm>
        </p:spPr>
        <p:txBody>
          <a:bodyPr>
            <a:normAutofit/>
          </a:bodyPr>
          <a:lstStyle/>
          <a:p>
            <a:pPr>
              <a:buNone/>
            </a:pPr>
            <a:r>
              <a:rPr lang="en-US" sz="2400" b="1" i="1" dirty="0"/>
              <a:t>Spaces – ancient and modern.</a:t>
            </a:r>
          </a:p>
          <a:p>
            <a:pPr>
              <a:buFont typeface="Wingdings" pitchFamily="2" charset="2"/>
              <a:buNone/>
            </a:pPr>
            <a:r>
              <a:rPr lang="en-US" sz="2400" dirty="0"/>
              <a:t>Restorative practices can be traced to</a:t>
            </a:r>
          </a:p>
          <a:p>
            <a:pPr>
              <a:buFont typeface="Wingdings" pitchFamily="2" charset="2"/>
              <a:buNone/>
            </a:pPr>
            <a:r>
              <a:rPr lang="en-US" sz="2400" dirty="0"/>
              <a:t>Ancient Indigenous cultures –recurring</a:t>
            </a:r>
          </a:p>
          <a:p>
            <a:pPr>
              <a:buFont typeface="Wingdings" pitchFamily="2" charset="2"/>
              <a:buNone/>
            </a:pPr>
            <a:r>
              <a:rPr lang="en-US" sz="2400" dirty="0"/>
              <a:t>in various forms in many different</a:t>
            </a:r>
          </a:p>
          <a:p>
            <a:pPr>
              <a:buFont typeface="Wingdings" pitchFamily="2" charset="2"/>
              <a:buNone/>
            </a:pPr>
            <a:r>
              <a:rPr lang="en-US" sz="2400" dirty="0"/>
              <a:t>cultures and nations around the world.</a:t>
            </a:r>
          </a:p>
          <a:p>
            <a:pPr>
              <a:buFont typeface="Wingdings" pitchFamily="2" charset="2"/>
              <a:buNone/>
            </a:pPr>
            <a:endParaRPr lang="en-US" dirty="0"/>
          </a:p>
          <a:p>
            <a:pPr marL="82296" lvl="0" indent="0">
              <a:buNone/>
            </a:pPr>
            <a:endParaRPr lang="en-US" dirty="0"/>
          </a:p>
        </p:txBody>
      </p:sp>
      <p:pic>
        <p:nvPicPr>
          <p:cNvPr id="6" name="Picture 5">
            <a:extLst>
              <a:ext uri="{FF2B5EF4-FFF2-40B4-BE49-F238E27FC236}">
                <a16:creationId xmlns:a16="http://schemas.microsoft.com/office/drawing/2014/main" id="{F5774ED8-EC27-4AA9-9607-25A1C15639F8}"/>
              </a:ext>
            </a:extLst>
          </p:cNvPr>
          <p:cNvPicPr>
            <a:picLocks noChangeAspect="1"/>
          </p:cNvPicPr>
          <p:nvPr/>
        </p:nvPicPr>
        <p:blipFill rotWithShape="1">
          <a:blip r:embed="rId2">
            <a:extLst>
              <a:ext uri="{28A0092B-C50C-407E-A947-70E740481C1C}">
                <a14:useLocalDpi xmlns:a14="http://schemas.microsoft.com/office/drawing/2010/main" val="0"/>
              </a:ext>
            </a:extLst>
          </a:blip>
          <a:srcRect t="16004" r="-3" b="24371"/>
          <a:stretch/>
        </p:blipFill>
        <p:spPr>
          <a:xfrm>
            <a:off x="6781801" y="380991"/>
            <a:ext cx="4856144" cy="1925415"/>
          </a:xfrm>
          <a:prstGeom prst="rect">
            <a:avLst/>
          </a:prstGeom>
          <a:noFill/>
        </p:spPr>
      </p:pic>
      <p:pic>
        <p:nvPicPr>
          <p:cNvPr id="4" name="Picture 3">
            <a:extLst>
              <a:ext uri="{FF2B5EF4-FFF2-40B4-BE49-F238E27FC236}">
                <a16:creationId xmlns:a16="http://schemas.microsoft.com/office/drawing/2014/main" id="{5E300E9C-8053-412E-A9E5-890A9376B589}"/>
              </a:ext>
            </a:extLst>
          </p:cNvPr>
          <p:cNvPicPr>
            <a:picLocks noChangeAspect="1"/>
          </p:cNvPicPr>
          <p:nvPr/>
        </p:nvPicPr>
        <p:blipFill rotWithShape="1">
          <a:blip r:embed="rId3">
            <a:extLst>
              <a:ext uri="{28A0092B-C50C-407E-A947-70E740481C1C}">
                <a14:useLocalDpi xmlns:a14="http://schemas.microsoft.com/office/drawing/2010/main" val="0"/>
              </a:ext>
            </a:extLst>
          </a:blip>
          <a:srcRect t="48921" b="11302"/>
          <a:stretch/>
        </p:blipFill>
        <p:spPr>
          <a:xfrm>
            <a:off x="6781800" y="2376797"/>
            <a:ext cx="4856144" cy="1925415"/>
          </a:xfrm>
          <a:prstGeom prst="rect">
            <a:avLst/>
          </a:prstGeom>
          <a:noFill/>
        </p:spPr>
      </p:pic>
      <p:pic>
        <p:nvPicPr>
          <p:cNvPr id="5" name="Picture 4">
            <a:extLst>
              <a:ext uri="{FF2B5EF4-FFF2-40B4-BE49-F238E27FC236}">
                <a16:creationId xmlns:a16="http://schemas.microsoft.com/office/drawing/2014/main" id="{D8FB4473-A69B-46F2-BB86-85382EE46D87}"/>
              </a:ext>
            </a:extLst>
          </p:cNvPr>
          <p:cNvPicPr>
            <a:picLocks noChangeAspect="1"/>
          </p:cNvPicPr>
          <p:nvPr/>
        </p:nvPicPr>
        <p:blipFill rotWithShape="1">
          <a:blip r:embed="rId4">
            <a:extLst>
              <a:ext uri="{28A0092B-C50C-407E-A947-70E740481C1C}">
                <a14:useLocalDpi xmlns:a14="http://schemas.microsoft.com/office/drawing/2010/main" val="0"/>
              </a:ext>
            </a:extLst>
          </a:blip>
          <a:srcRect t="34347" r="-2" b="12787"/>
          <a:stretch/>
        </p:blipFill>
        <p:spPr>
          <a:xfrm>
            <a:off x="6781800" y="4379170"/>
            <a:ext cx="4856144" cy="1925415"/>
          </a:xfrm>
          <a:prstGeom prst="rect">
            <a:avLst/>
          </a:prstGeom>
          <a:noFill/>
        </p:spPr>
      </p:pic>
      <p:sp>
        <p:nvSpPr>
          <p:cNvPr id="23" name="Slide Number Placeholder 8">
            <a:extLst>
              <a:ext uri="{FF2B5EF4-FFF2-40B4-BE49-F238E27FC236}">
                <a16:creationId xmlns:a16="http://schemas.microsoft.com/office/drawing/2014/main" id="{951ED46A-DD3F-CAD9-33FF-0C4D32986BF9}"/>
              </a:ext>
            </a:extLst>
          </p:cNvPr>
          <p:cNvSpPr>
            <a:spLocks noGrp="1"/>
          </p:cNvSpPr>
          <p:nvPr>
            <p:ph type="sldNum" sz="quarter" idx="12"/>
          </p:nvPr>
        </p:nvSpPr>
        <p:spPr>
          <a:xfrm>
            <a:off x="10820400" y="6327648"/>
            <a:ext cx="5334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900" b="0" i="0" u="none" strike="noStrike" kern="1200" cap="none" spc="0" normalizeH="0" baseline="0" noProof="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98860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BB53E-E203-89B1-F8A3-BF13016D5A09}"/>
              </a:ext>
            </a:extLst>
          </p:cNvPr>
          <p:cNvSpPr>
            <a:spLocks noGrp="1"/>
          </p:cNvSpPr>
          <p:nvPr>
            <p:ph type="title"/>
          </p:nvPr>
        </p:nvSpPr>
        <p:spPr>
          <a:xfrm>
            <a:off x="1136397" y="502020"/>
            <a:ext cx="5323715" cy="1642970"/>
          </a:xfrm>
        </p:spPr>
        <p:txBody>
          <a:bodyPr vert="horz" lIns="91440" tIns="45720" rIns="91440" bIns="45720" rtlCol="0" anchor="b">
            <a:normAutofit fontScale="90000"/>
          </a:bodyPr>
          <a:lstStyle/>
          <a:p>
            <a:br>
              <a:rPr lang="en-US" sz="3700" kern="1200" dirty="0">
                <a:solidFill>
                  <a:schemeClr val="tx1"/>
                </a:solidFill>
                <a:latin typeface="+mj-lt"/>
                <a:ea typeface="+mj-ea"/>
                <a:cs typeface="+mj-cs"/>
              </a:rPr>
            </a:br>
            <a:r>
              <a:rPr lang="en-US" kern="1200" dirty="0">
                <a:solidFill>
                  <a:schemeClr val="accent6">
                    <a:lumMod val="75000"/>
                  </a:schemeClr>
                </a:solidFill>
                <a:latin typeface="+mn-lt"/>
              </a:rPr>
              <a:t>Indigenous Roots of Restorative Practices</a:t>
            </a:r>
          </a:p>
        </p:txBody>
      </p:sp>
      <p:sp>
        <p:nvSpPr>
          <p:cNvPr id="3" name="Content Placeholder 2">
            <a:extLst>
              <a:ext uri="{FF2B5EF4-FFF2-40B4-BE49-F238E27FC236}">
                <a16:creationId xmlns:a16="http://schemas.microsoft.com/office/drawing/2014/main" id="{10423614-AAD7-8875-0EDE-A7BD0F0A120C}"/>
              </a:ext>
            </a:extLst>
          </p:cNvPr>
          <p:cNvSpPr>
            <a:spLocks noGrp="1"/>
          </p:cNvSpPr>
          <p:nvPr>
            <p:ph sz="half" idx="2"/>
          </p:nvPr>
        </p:nvSpPr>
        <p:spPr>
          <a:xfrm>
            <a:off x="484633" y="2405894"/>
            <a:ext cx="5975480" cy="3535083"/>
          </a:xfrm>
        </p:spPr>
        <p:txBody>
          <a:bodyPr vert="horz" lIns="91440" tIns="45720" rIns="91440" bIns="45720" rtlCol="0" anchor="t">
            <a:normAutofit/>
          </a:bodyPr>
          <a:lstStyle/>
          <a:p>
            <a:pPr marL="0" indent="0">
              <a:buNone/>
            </a:pPr>
            <a:r>
              <a:rPr lang="en-US" sz="2400" dirty="0">
                <a:cs typeface="Arial" panose="020B0604020202020204" pitchFamily="34" charset="0"/>
              </a:rPr>
              <a:t>The Indigenous Model of Restorative Practices is based on Indigenous holistic philosophy and the “Relational Worldview”. These systems are guided by the unwritten customary laws, traditions, and practices that are learned primarily by example and through the oral teachings of elders, parents, and the extended family.</a:t>
            </a:r>
          </a:p>
          <a:p>
            <a:endParaRPr lang="en-US" sz="2000" dirty="0"/>
          </a:p>
          <a:p>
            <a:endParaRPr lang="en-US" sz="2000" dirty="0"/>
          </a:p>
        </p:txBody>
      </p:sp>
      <p:pic>
        <p:nvPicPr>
          <p:cNvPr id="7" name="Picture 6">
            <a:extLst>
              <a:ext uri="{FF2B5EF4-FFF2-40B4-BE49-F238E27FC236}">
                <a16:creationId xmlns:a16="http://schemas.microsoft.com/office/drawing/2014/main" id="{19CB3B65-2C24-FFCD-F16B-7578A63EEE5B}"/>
              </a:ext>
            </a:extLst>
          </p:cNvPr>
          <p:cNvPicPr/>
          <p:nvPr/>
        </p:nvPicPr>
        <p:blipFill rotWithShape="1">
          <a:blip r:embed="rId2">
            <a:extLst>
              <a:ext uri="{28A0092B-C50C-407E-A947-70E740481C1C}">
                <a14:useLocalDpi xmlns:a14="http://schemas.microsoft.com/office/drawing/2010/main" val="0"/>
              </a:ext>
            </a:extLst>
          </a:blip>
          <a:srcRect l="8210" r="-1" b="-1"/>
          <a:stretch/>
        </p:blipFill>
        <p:spPr>
          <a:xfrm>
            <a:off x="7075967" y="2231360"/>
            <a:ext cx="4170530" cy="2427172"/>
          </a:xfrm>
          <a:prstGeom prst="rect">
            <a:avLst/>
          </a:prstGeom>
          <a:noFill/>
        </p:spPr>
      </p:pic>
      <p:sp>
        <p:nvSpPr>
          <p:cNvPr id="12" name="Date Placeholder 3">
            <a:extLst>
              <a:ext uri="{FF2B5EF4-FFF2-40B4-BE49-F238E27FC236}">
                <a16:creationId xmlns:a16="http://schemas.microsoft.com/office/drawing/2014/main" id="{723B1DCA-66D2-DABA-A6C5-E25D8EFC6222}"/>
              </a:ext>
            </a:extLst>
          </p:cNvPr>
          <p:cNvSpPr>
            <a:spLocks noGrp="1"/>
          </p:cNvSpPr>
          <p:nvPr>
            <p:ph type="dt" sz="half" idx="10"/>
          </p:nvPr>
        </p:nvSpPr>
        <p:spPr>
          <a:xfrm flipV="1">
            <a:off x="10337120" y="6824503"/>
            <a:ext cx="1367199" cy="265764"/>
          </a:xfrm>
        </p:spPr>
        <p:txBody>
          <a:bodyPr vert="horz" lIns="91440" tIns="45720" rIns="91440" bIns="45720" rtlCol="0" anchor="ctr">
            <a:normAutofit/>
          </a:bodyPr>
          <a:lstStyle/>
          <a:p>
            <a:pPr algn="r">
              <a:spcAft>
                <a:spcPts val="600"/>
              </a:spcAft>
              <a:defRPr/>
            </a:pPr>
            <a:endParaRPr lang="en-US" sz="1100" dirty="0">
              <a:solidFill>
                <a:srgbClr val="FFFFFF"/>
              </a:solidFill>
            </a:endParaRPr>
          </a:p>
        </p:txBody>
      </p:sp>
      <p:sp>
        <p:nvSpPr>
          <p:cNvPr id="6" name="Slide Number Placeholder 5">
            <a:extLst>
              <a:ext uri="{FF2B5EF4-FFF2-40B4-BE49-F238E27FC236}">
                <a16:creationId xmlns:a16="http://schemas.microsoft.com/office/drawing/2014/main" id="{B86346AA-93BD-6FB2-C6D6-82D7A636BA17}"/>
              </a:ext>
            </a:extLst>
          </p:cNvPr>
          <p:cNvSpPr>
            <a:spLocks noGrp="1"/>
          </p:cNvSpPr>
          <p:nvPr>
            <p:ph type="sldNum" sz="quarter" idx="12"/>
          </p:nvPr>
        </p:nvSpPr>
        <p:spPr>
          <a:xfrm>
            <a:off x="11704320" y="6459378"/>
            <a:ext cx="448056" cy="365125"/>
          </a:xfrm>
        </p:spPr>
        <p:txBody>
          <a:bodyPr vert="horz" lIns="91440" tIns="45720" rIns="91440" bIns="45720" rtlCol="0" anchor="ctr">
            <a:normAutofit/>
          </a:bodyPr>
          <a:lstStyle/>
          <a:p>
            <a:pPr>
              <a:spcAft>
                <a:spcPts val="600"/>
              </a:spcAft>
              <a:defRPr/>
            </a:pPr>
            <a:fld id="{294A09A9-5501-47C1-A89A-A340965A2BE2}" type="slidenum">
              <a:rPr lang="en-US" sz="1100">
                <a:solidFill>
                  <a:srgbClr val="FFFFFF"/>
                </a:solidFill>
              </a:rPr>
              <a:pPr>
                <a:spcAft>
                  <a:spcPts val="600"/>
                </a:spcAft>
                <a:defRPr/>
              </a:pPr>
              <a:t>6</a:t>
            </a:fld>
            <a:endParaRPr lang="en-US" sz="1100" dirty="0">
              <a:solidFill>
                <a:srgbClr val="FFFFFF"/>
              </a:solidFill>
            </a:endParaRPr>
          </a:p>
        </p:txBody>
      </p:sp>
    </p:spTree>
    <p:extLst>
      <p:ext uri="{BB962C8B-B14F-4D97-AF65-F5344CB8AC3E}">
        <p14:creationId xmlns:p14="http://schemas.microsoft.com/office/powerpoint/2010/main" val="316256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B5796-71DD-4C46-86BD-941A5F817E1A}"/>
              </a:ext>
            </a:extLst>
          </p:cNvPr>
          <p:cNvSpPr>
            <a:spLocks noGrp="1"/>
          </p:cNvSpPr>
          <p:nvPr>
            <p:ph type="title"/>
          </p:nvPr>
        </p:nvSpPr>
        <p:spPr/>
        <p:txBody>
          <a:bodyPr/>
          <a:lstStyle/>
          <a:p>
            <a:r>
              <a:rPr lang="en-US" dirty="0"/>
              <a:t>Relational Worldview</a:t>
            </a:r>
          </a:p>
        </p:txBody>
      </p:sp>
      <p:sp>
        <p:nvSpPr>
          <p:cNvPr id="3" name="Content Placeholder 2">
            <a:extLst>
              <a:ext uri="{FF2B5EF4-FFF2-40B4-BE49-F238E27FC236}">
                <a16:creationId xmlns:a16="http://schemas.microsoft.com/office/drawing/2014/main" id="{2F57DE91-9C76-4B70-AA44-AE3C5752B6FB}"/>
              </a:ext>
            </a:extLst>
          </p:cNvPr>
          <p:cNvSpPr>
            <a:spLocks noGrp="1"/>
          </p:cNvSpPr>
          <p:nvPr>
            <p:ph idx="1"/>
          </p:nvPr>
        </p:nvSpPr>
        <p:spPr/>
        <p:txBody>
          <a:bodyPr>
            <a:normAutofit fontScale="92500"/>
          </a:bodyPr>
          <a:lstStyle/>
          <a:p>
            <a:pPr marL="82296" indent="0">
              <a:buNone/>
            </a:pPr>
            <a:r>
              <a:rPr lang="en-US" dirty="0">
                <a:latin typeface="Arial" panose="020B0604020202020204" pitchFamily="34" charset="0"/>
                <a:cs typeface="Arial" panose="020B0604020202020204" pitchFamily="34" charset="0"/>
              </a:rPr>
              <a:t>On our globe today, there are two predominant worldview - linear and relational. The linear worldview is rooted in European and mainstream American thought. It is very temporal, and it is firmly rooted in the logic that says cause has to come before effect. In contrast, the relational worldview sees life as harmonious relationships where health is achieved by maintaining balance between the many interrelating factors in one’s circle of life</a:t>
            </a:r>
            <a:r>
              <a:rPr lang="en-US" dirty="0"/>
              <a:t>. </a:t>
            </a:r>
          </a:p>
        </p:txBody>
      </p:sp>
    </p:spTree>
    <p:extLst>
      <p:ext uri="{BB962C8B-B14F-4D97-AF65-F5344CB8AC3E}">
        <p14:creationId xmlns:p14="http://schemas.microsoft.com/office/powerpoint/2010/main" val="84756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09122-B6F4-4536-BAB9-E78FC5BB68C1}"/>
              </a:ext>
            </a:extLst>
          </p:cNvPr>
          <p:cNvSpPr>
            <a:spLocks noGrp="1"/>
          </p:cNvSpPr>
          <p:nvPr>
            <p:ph type="title"/>
          </p:nvPr>
        </p:nvSpPr>
        <p:spPr/>
        <p:txBody>
          <a:bodyPr>
            <a:normAutofit fontScale="90000"/>
          </a:bodyPr>
          <a:lstStyle/>
          <a:p>
            <a:r>
              <a:rPr lang="en-US" sz="4400" dirty="0"/>
              <a:t>The “Why” of Restorative Practices</a:t>
            </a:r>
            <a:br>
              <a:rPr lang="en-US" sz="4400" dirty="0"/>
            </a:br>
            <a:endParaRPr lang="en-US" dirty="0"/>
          </a:p>
        </p:txBody>
      </p:sp>
      <p:sp>
        <p:nvSpPr>
          <p:cNvPr id="3" name="Content Placeholder 2">
            <a:extLst>
              <a:ext uri="{FF2B5EF4-FFF2-40B4-BE49-F238E27FC236}">
                <a16:creationId xmlns:a16="http://schemas.microsoft.com/office/drawing/2014/main" id="{A1467F76-C2F0-4304-8AB6-CB6BA1673311}"/>
              </a:ext>
            </a:extLst>
          </p:cNvPr>
          <p:cNvSpPr>
            <a:spLocks noGrp="1"/>
          </p:cNvSpPr>
          <p:nvPr>
            <p:ph idx="1"/>
          </p:nvPr>
        </p:nvSpPr>
        <p:spPr>
          <a:xfrm>
            <a:off x="896112" y="1650493"/>
            <a:ext cx="10050563" cy="4119372"/>
          </a:xfrm>
        </p:spPr>
        <p:txBody>
          <a:bodyPr>
            <a:normAutofit/>
          </a:bodyPr>
          <a:lstStyle/>
          <a:p>
            <a:pPr>
              <a:buNone/>
            </a:pPr>
            <a:r>
              <a:rPr lang="en-US" sz="2400" dirty="0">
                <a:cs typeface="Arial" pitchFamily="34" charset="0"/>
              </a:rPr>
              <a:t>Restorative Practices challenges us to rethink what conflict, </a:t>
            </a:r>
          </a:p>
          <a:p>
            <a:pPr>
              <a:buNone/>
            </a:pPr>
            <a:r>
              <a:rPr lang="en-US" sz="2400" dirty="0">
                <a:cs typeface="Arial" pitchFamily="34" charset="0"/>
              </a:rPr>
              <a:t>consequence, and harm is all about:</a:t>
            </a:r>
          </a:p>
          <a:p>
            <a:r>
              <a:rPr lang="en-US" sz="2400" dirty="0">
                <a:cs typeface="Arial" pitchFamily="34" charset="0"/>
              </a:rPr>
              <a:t>How can we respond to breakdowns in ways that address underlying causes? We not only want to “make right” what went wrong – but also render future harms – issues less likely.</a:t>
            </a:r>
          </a:p>
          <a:p>
            <a:r>
              <a:rPr lang="en-US" sz="2400" dirty="0">
                <a:cs typeface="Arial" pitchFamily="34" charset="0"/>
              </a:rPr>
              <a:t>How can we work together to make things right among us by addressing the needs of all ?              </a:t>
            </a:r>
          </a:p>
          <a:p>
            <a:pPr marL="82296" indent="0">
              <a:buNone/>
            </a:pPr>
            <a:endParaRPr lang="en-US" sz="2400" dirty="0">
              <a:latin typeface="Arial" pitchFamily="34" charset="0"/>
              <a:cs typeface="Arial" pitchFamily="34" charset="0"/>
            </a:endParaRPr>
          </a:p>
          <a:p>
            <a:pPr marL="82296" indent="0">
              <a:buNone/>
            </a:pPr>
            <a:endParaRPr lang="en-US" sz="2400" dirty="0">
              <a:latin typeface="Arial" pitchFamily="34" charset="0"/>
              <a:cs typeface="Arial" pitchFamily="34" charset="0"/>
            </a:endParaRPr>
          </a:p>
          <a:p>
            <a:pPr marL="82296" indent="0">
              <a:buNone/>
            </a:pPr>
            <a:endParaRPr lang="en-US" sz="24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315258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D87DEF94-EE16-8F9A-5CF3-0CBEE349DF49}"/>
              </a:ext>
            </a:extLst>
          </p:cNvPr>
          <p:cNvSpPr>
            <a:spLocks noGrp="1"/>
          </p:cNvSpPr>
          <p:nvPr>
            <p:ph type="title"/>
          </p:nvPr>
        </p:nvSpPr>
        <p:spPr>
          <a:xfrm>
            <a:off x="838200" y="4581785"/>
            <a:ext cx="10348147" cy="1572606"/>
          </a:xfrm>
        </p:spPr>
        <p:txBody>
          <a:bodyPr anchor="ctr">
            <a:normAutofit/>
          </a:bodyPr>
          <a:lstStyle/>
          <a:p>
            <a:pPr>
              <a:lnSpc>
                <a:spcPct val="90000"/>
              </a:lnSpc>
            </a:pPr>
            <a:r>
              <a:rPr lang="en-US" sz="3700" kern="1200" dirty="0"/>
              <a:t>Braiding Restorative &amp; Healing Informed Approaches into Tribal Justice Settings</a:t>
            </a:r>
            <a:endParaRPr lang="en-US" sz="3700" dirty="0"/>
          </a:p>
        </p:txBody>
      </p:sp>
      <p:sp>
        <p:nvSpPr>
          <p:cNvPr id="24" name="Slide Number Placeholder 4">
            <a:extLst>
              <a:ext uri="{FF2B5EF4-FFF2-40B4-BE49-F238E27FC236}">
                <a16:creationId xmlns:a16="http://schemas.microsoft.com/office/drawing/2014/main" id="{AC147D61-9AC2-69FE-1166-1DC3024883B4}"/>
              </a:ext>
            </a:extLst>
          </p:cNvPr>
          <p:cNvSpPr>
            <a:spLocks noGrp="1"/>
          </p:cNvSpPr>
          <p:nvPr>
            <p:ph type="sldNum" sz="quarter" idx="12"/>
          </p:nvPr>
        </p:nvSpPr>
        <p:spPr>
          <a:xfrm>
            <a:off x="8610600" y="6324600"/>
            <a:ext cx="27432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13" name="Content Placeholder 2">
            <a:extLst>
              <a:ext uri="{FF2B5EF4-FFF2-40B4-BE49-F238E27FC236}">
                <a16:creationId xmlns:a16="http://schemas.microsoft.com/office/drawing/2014/main" id="{66E295CA-4FC7-EC45-E8E3-D2DB7A831031}"/>
              </a:ext>
            </a:extLst>
          </p:cNvPr>
          <p:cNvSpPr>
            <a:spLocks/>
          </p:cNvSpPr>
          <p:nvPr/>
        </p:nvSpPr>
        <p:spPr>
          <a:xfrm>
            <a:off x="129822" y="209550"/>
            <a:ext cx="5003595" cy="3674993"/>
          </a:xfrm>
          <a:prstGeom prst="rect">
            <a:avLst/>
          </a:prstGeom>
        </p:spPr>
        <p:txBody>
          <a:bodyPr>
            <a:normAutofit/>
          </a:bodyPr>
          <a:lstStyle/>
          <a:p>
            <a:pPr marL="111443" indent="-111443" defTabSz="534924">
              <a:lnSpc>
                <a:spcPct val="90000"/>
              </a:lnSpc>
              <a:spcBef>
                <a:spcPct val="40000"/>
              </a:spcBef>
              <a:buClr>
                <a:srgbClr val="2A79D0"/>
              </a:buClr>
              <a:buFont typeface="Wingdings" charset="0"/>
              <a:buChar char="§"/>
            </a:pPr>
            <a:r>
              <a:rPr lang="en-US" sz="2000" kern="1200" noProof="1">
                <a:solidFill>
                  <a:schemeClr val="tx1"/>
                </a:solidFill>
                <a:latin typeface="+mn-lt"/>
                <a:ea typeface="+mn-ea"/>
                <a:cs typeface="Arial" panose="020B0604020202020204" pitchFamily="34" charset="0"/>
              </a:rPr>
              <a:t>Provides an empathic and compassionate space for understanding behavior.</a:t>
            </a:r>
          </a:p>
          <a:p>
            <a:pPr marL="111443" lvl="1" indent="-111443" defTabSz="534924">
              <a:lnSpc>
                <a:spcPct val="90000"/>
              </a:lnSpc>
              <a:spcBef>
                <a:spcPct val="40000"/>
              </a:spcBef>
              <a:buClr>
                <a:srgbClr val="2A79D0"/>
              </a:buClr>
              <a:buFont typeface="Wingdings" charset="0"/>
              <a:buChar char="§"/>
            </a:pPr>
            <a:r>
              <a:rPr lang="en-US" sz="2000" kern="1200" noProof="1">
                <a:solidFill>
                  <a:schemeClr val="tx1"/>
                </a:solidFill>
                <a:latin typeface="+mn-lt"/>
                <a:ea typeface="+mn-ea"/>
                <a:cs typeface="Arial" panose="020B0604020202020204" pitchFamily="34" charset="0"/>
              </a:rPr>
              <a:t>Supports an emphasis on relationship and connection (vs. isolation and disconnection common with trauma).</a:t>
            </a:r>
          </a:p>
          <a:p>
            <a:pPr marL="111443" lvl="1" indent="-111443" defTabSz="534924">
              <a:lnSpc>
                <a:spcPct val="90000"/>
              </a:lnSpc>
              <a:spcBef>
                <a:spcPct val="40000"/>
              </a:spcBef>
              <a:buClr>
                <a:srgbClr val="2A79D0"/>
              </a:buClr>
              <a:buFont typeface="Wingdings" charset="0"/>
              <a:buChar char="§"/>
            </a:pPr>
            <a:r>
              <a:rPr lang="en-US" sz="2000" kern="1200" noProof="1">
                <a:solidFill>
                  <a:schemeClr val="tx1"/>
                </a:solidFill>
                <a:latin typeface="+mn-lt"/>
                <a:ea typeface="+mn-ea"/>
                <a:cs typeface="Arial" panose="020B0604020202020204" pitchFamily="34" charset="0"/>
              </a:rPr>
              <a:t>Reduces likelihood of retraumatizing </a:t>
            </a:r>
            <a:r>
              <a:rPr lang="en-US" sz="2000" noProof="1">
                <a:cs typeface="Arial" panose="020B0604020202020204" pitchFamily="34" charset="0"/>
              </a:rPr>
              <a:t>citizens.</a:t>
            </a:r>
            <a:endParaRPr lang="en-US" sz="2000" kern="1200" noProof="1">
              <a:solidFill>
                <a:schemeClr val="tx1"/>
              </a:solidFill>
              <a:latin typeface="+mn-lt"/>
              <a:ea typeface="+mn-ea"/>
              <a:cs typeface="Arial" panose="020B0604020202020204" pitchFamily="34" charset="0"/>
            </a:endParaRPr>
          </a:p>
          <a:p>
            <a:pPr defTabSz="713232">
              <a:lnSpc>
                <a:spcPct val="90000"/>
              </a:lnSpc>
            </a:pPr>
            <a:endParaRPr lang="en-US" sz="2000" kern="1200" dirty="0">
              <a:solidFill>
                <a:schemeClr val="tx1"/>
              </a:solidFill>
              <a:latin typeface="+mn-lt"/>
              <a:ea typeface="+mn-ea"/>
              <a:cs typeface="+mn-cs"/>
            </a:endParaRPr>
          </a:p>
          <a:p>
            <a:pPr defTabSz="713232">
              <a:lnSpc>
                <a:spcPct val="90000"/>
              </a:lnSpc>
            </a:pPr>
            <a:endParaRPr lang="en-US" sz="2000" kern="1200" dirty="0">
              <a:solidFill>
                <a:schemeClr val="tx1"/>
              </a:solidFill>
              <a:latin typeface="+mn-lt"/>
              <a:ea typeface="+mn-ea"/>
              <a:cs typeface="+mn-cs"/>
            </a:endParaRPr>
          </a:p>
          <a:p>
            <a:pPr defTabSz="713232">
              <a:lnSpc>
                <a:spcPct val="90000"/>
              </a:lnSpc>
            </a:pPr>
            <a:r>
              <a:rPr lang="en-US" sz="2000" kern="1200" dirty="0">
                <a:solidFill>
                  <a:schemeClr val="tx1"/>
                </a:solidFill>
                <a:latin typeface="+mn-lt"/>
                <a:ea typeface="+mn-ea"/>
                <a:cs typeface="+mn-cs"/>
              </a:rPr>
              <a:t>                                                     </a:t>
            </a:r>
            <a:endParaRPr lang="en-US" sz="2000" dirty="0"/>
          </a:p>
        </p:txBody>
      </p:sp>
      <p:sp>
        <p:nvSpPr>
          <p:cNvPr id="15" name="Content Placeholder 3">
            <a:extLst>
              <a:ext uri="{FF2B5EF4-FFF2-40B4-BE49-F238E27FC236}">
                <a16:creationId xmlns:a16="http://schemas.microsoft.com/office/drawing/2014/main" id="{7570F84F-3DCD-8D33-5EFC-ECEB6425ABEB}"/>
              </a:ext>
            </a:extLst>
          </p:cNvPr>
          <p:cNvSpPr>
            <a:spLocks/>
          </p:cNvSpPr>
          <p:nvPr/>
        </p:nvSpPr>
        <p:spPr>
          <a:xfrm>
            <a:off x="5962091" y="209550"/>
            <a:ext cx="4494061" cy="3674993"/>
          </a:xfrm>
          <a:prstGeom prst="rect">
            <a:avLst/>
          </a:prstGeom>
        </p:spPr>
        <p:txBody>
          <a:bodyPr>
            <a:normAutofit/>
          </a:bodyPr>
          <a:lstStyle/>
          <a:p>
            <a:pPr marL="111443" indent="-111443" defTabSz="534924">
              <a:lnSpc>
                <a:spcPct val="90000"/>
              </a:lnSpc>
              <a:spcBef>
                <a:spcPct val="40000"/>
              </a:spcBef>
              <a:buClr>
                <a:srgbClr val="2A79D0"/>
              </a:buClr>
              <a:buFont typeface="Wingdings" charset="0"/>
              <a:buChar char="§"/>
            </a:pPr>
            <a:r>
              <a:rPr lang="en-US" sz="2000" kern="1200" noProof="1">
                <a:solidFill>
                  <a:schemeClr val="tx1"/>
                </a:solidFill>
                <a:latin typeface="+mn-lt"/>
                <a:ea typeface="+mn-ea"/>
                <a:cs typeface="Arial" panose="020B0604020202020204" pitchFamily="34" charset="0"/>
              </a:rPr>
              <a:t>Understanding trauma supports the need to adopt restorative practices. </a:t>
            </a:r>
          </a:p>
          <a:p>
            <a:pPr marL="111443" indent="-111443" defTabSz="534924">
              <a:lnSpc>
                <a:spcPct val="90000"/>
              </a:lnSpc>
              <a:spcBef>
                <a:spcPct val="40000"/>
              </a:spcBef>
              <a:buClr>
                <a:srgbClr val="2A79D0"/>
              </a:buClr>
              <a:buFont typeface="Wingdings" charset="0"/>
              <a:buChar char="§"/>
            </a:pPr>
            <a:r>
              <a:rPr lang="en-US" sz="2000" kern="1200" noProof="1">
                <a:solidFill>
                  <a:schemeClr val="tx1"/>
                </a:solidFill>
                <a:latin typeface="+mn-lt"/>
                <a:ea typeface="+mn-ea"/>
                <a:cs typeface="Arial" panose="020B0604020202020204" pitchFamily="34" charset="0"/>
              </a:rPr>
              <a:t>Helps to foster an environment where restorative practices are more likely to be adopted and sustained.</a:t>
            </a:r>
          </a:p>
          <a:p>
            <a:pPr marL="111443" indent="-111443" defTabSz="534924">
              <a:lnSpc>
                <a:spcPct val="90000"/>
              </a:lnSpc>
              <a:spcBef>
                <a:spcPct val="40000"/>
              </a:spcBef>
              <a:buClr>
                <a:srgbClr val="2A79D0"/>
              </a:buClr>
              <a:buFont typeface="Wingdings" charset="0"/>
              <a:buChar char="§"/>
            </a:pPr>
            <a:r>
              <a:rPr lang="en-US" sz="2000" kern="1200" noProof="1">
                <a:solidFill>
                  <a:schemeClr val="tx1"/>
                </a:solidFill>
                <a:latin typeface="+mn-lt"/>
                <a:ea typeface="+mn-ea"/>
                <a:cs typeface="Arial" panose="020B0604020202020204" pitchFamily="34" charset="0"/>
              </a:rPr>
              <a:t>Identifying and reducing trauma-related triggers can reduce potential for escalation.</a:t>
            </a:r>
          </a:p>
          <a:p>
            <a:pPr marL="111443" indent="-111443" defTabSz="534924">
              <a:lnSpc>
                <a:spcPct val="90000"/>
              </a:lnSpc>
              <a:spcBef>
                <a:spcPct val="40000"/>
              </a:spcBef>
              <a:buClr>
                <a:srgbClr val="2A79D0"/>
              </a:buClr>
              <a:buFont typeface="Wingdings" charset="0"/>
              <a:buChar char="§"/>
            </a:pPr>
            <a:r>
              <a:rPr lang="en-US" sz="2000" kern="1200" noProof="1">
                <a:solidFill>
                  <a:schemeClr val="tx1"/>
                </a:solidFill>
                <a:latin typeface="+mn-lt"/>
                <a:ea typeface="+mn-ea"/>
                <a:cs typeface="Arial" panose="020B0604020202020204" pitchFamily="34" charset="0"/>
              </a:rPr>
              <a:t>Trauma knowledge can inform restorative dialogue</a:t>
            </a:r>
            <a:endParaRPr lang="en-US" sz="2000" kern="1200" dirty="0">
              <a:solidFill>
                <a:schemeClr val="tx1"/>
              </a:solidFill>
              <a:latin typeface="+mn-lt"/>
              <a:ea typeface="+mn-ea"/>
              <a:cs typeface="Arial" panose="020B0604020202020204" pitchFamily="34" charset="0"/>
            </a:endParaRPr>
          </a:p>
          <a:p>
            <a:pPr>
              <a:lnSpc>
                <a:spcPct val="90000"/>
              </a:lnSpc>
            </a:pPr>
            <a:endParaRPr lang="en-US" sz="1700" dirty="0"/>
          </a:p>
        </p:txBody>
      </p:sp>
      <p:sp>
        <p:nvSpPr>
          <p:cNvPr id="6" name="Slide Number Placeholder 5">
            <a:extLst>
              <a:ext uri="{FF2B5EF4-FFF2-40B4-BE49-F238E27FC236}">
                <a16:creationId xmlns:a16="http://schemas.microsoft.com/office/drawing/2014/main" id="{A39E6D66-123C-96B2-BE20-5FD1B56E452A}"/>
              </a:ext>
            </a:extLst>
          </p:cNvPr>
          <p:cNvSpPr>
            <a:spLocks/>
          </p:cNvSpPr>
          <p:nvPr/>
        </p:nvSpPr>
        <p:spPr>
          <a:xfrm>
            <a:off x="10119878" y="3977619"/>
            <a:ext cx="480391" cy="375306"/>
          </a:xfrm>
          <a:prstGeom prst="rect">
            <a:avLst/>
          </a:prstGeom>
        </p:spPr>
        <p:txBody>
          <a:bodyPr anchor="ctr">
            <a:normAutofit/>
          </a:bodyPr>
          <a:lstStyle/>
          <a:p>
            <a:pPr defTabSz="713232">
              <a:spcAft>
                <a:spcPts val="468"/>
              </a:spcAft>
            </a:pPr>
            <a:fld id="{294A09A9-5501-47C1-A89A-A340965A2BE2}" type="slidenum">
              <a:rPr lang="en-US" sz="1404" kern="1200">
                <a:solidFill>
                  <a:schemeClr val="tx1"/>
                </a:solidFill>
                <a:latin typeface="+mn-lt"/>
                <a:ea typeface="+mn-ea"/>
                <a:cs typeface="+mn-cs"/>
              </a:rPr>
              <a:pPr defTabSz="713232">
                <a:spcAft>
                  <a:spcPts val="468"/>
                </a:spcAft>
              </a:pPr>
              <a:t>9</a:t>
            </a:fld>
            <a:endParaRPr lang="en-US" dirty="0"/>
          </a:p>
        </p:txBody>
      </p:sp>
      <p:pic>
        <p:nvPicPr>
          <p:cNvPr id="7" name="Picture 6" descr="Logo, company name&#10;&#10;Description automatically generated">
            <a:extLst>
              <a:ext uri="{FF2B5EF4-FFF2-40B4-BE49-F238E27FC236}">
                <a16:creationId xmlns:a16="http://schemas.microsoft.com/office/drawing/2014/main" id="{1CE0DDCB-618E-4099-3567-2B5BF82553F9}"/>
              </a:ext>
            </a:extLst>
          </p:cNvPr>
          <p:cNvPicPr>
            <a:picLocks noChangeAspect="1"/>
          </p:cNvPicPr>
          <p:nvPr/>
        </p:nvPicPr>
        <p:blipFill>
          <a:blip r:embed="rId2"/>
          <a:stretch>
            <a:fillRect/>
          </a:stretch>
        </p:blipFill>
        <p:spPr>
          <a:xfrm>
            <a:off x="1591731" y="3098800"/>
            <a:ext cx="2640697" cy="1424995"/>
          </a:xfrm>
          <a:prstGeom prst="rect">
            <a:avLst/>
          </a:prstGeom>
        </p:spPr>
      </p:pic>
    </p:spTree>
    <p:extLst>
      <p:ext uri="{BB962C8B-B14F-4D97-AF65-F5344CB8AC3E}">
        <p14:creationId xmlns:p14="http://schemas.microsoft.com/office/powerpoint/2010/main" val="3752280286"/>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_Win32_JC_SL_v2.potx" id="{3AE72815-1858-46F4-811F-A326AF0F1EC5}" vid="{2AFCD58D-8B70-4D6F-B6A4-85E45CC650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0DF15B-6C3C-4D75-B10D-16EE1DCCB6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9A578DBA-2233-4100-A154-9B2EE99CB7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66CE74E-0E49-4DCF-8160-81B293B5DD1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Blockprint design</Template>
  <TotalTime>245</TotalTime>
  <Words>1181</Words>
  <Application>Microsoft Office PowerPoint</Application>
  <PresentationFormat>Widescreen</PresentationFormat>
  <Paragraphs>166</Paragraphs>
  <Slides>22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Black</vt:lpstr>
      <vt:lpstr>Avenir Next LT Pro</vt:lpstr>
      <vt:lpstr>AvenirNext LT Pro Medium</vt:lpstr>
      <vt:lpstr>Calibri</vt:lpstr>
      <vt:lpstr>Posterama</vt:lpstr>
      <vt:lpstr>Roboto</vt:lpstr>
      <vt:lpstr>Segoe UI Semilight</vt:lpstr>
      <vt:lpstr>Wingdings</vt:lpstr>
      <vt:lpstr>BlockprintVTI</vt:lpstr>
      <vt:lpstr>Resolving Inter-Personal Conflicts in Tribal Justice Settings</vt:lpstr>
      <vt:lpstr>Session Learning Objectives</vt:lpstr>
      <vt:lpstr>From Where We Stand …….</vt:lpstr>
      <vt:lpstr>Leading with Values</vt:lpstr>
      <vt:lpstr> Interrelated &amp; Interconnected</vt:lpstr>
      <vt:lpstr> Indigenous Roots of Restorative Practices</vt:lpstr>
      <vt:lpstr>Relational Worldview</vt:lpstr>
      <vt:lpstr>The “Why” of Restorative Practices </vt:lpstr>
      <vt:lpstr>Braiding Restorative &amp; Healing Informed Approaches into Tribal Justice Settings</vt:lpstr>
      <vt:lpstr>Creating a Space for Dialog Within Tribal Justice Settings</vt:lpstr>
      <vt:lpstr> Identifying the Roots of the Harm </vt:lpstr>
      <vt:lpstr>Refocusing the Lens We See Through </vt:lpstr>
      <vt:lpstr>Transforming Tribal Justice Settings </vt:lpstr>
      <vt:lpstr>   </vt:lpstr>
      <vt:lpstr>The Four Rs of Restorative Practices</vt:lpstr>
      <vt:lpstr>One Conversation at a Time </vt:lpstr>
      <vt:lpstr>Restorative Practices Processes </vt:lpstr>
      <vt:lpstr>Moving Away from Adversarial Tribal Justice Settings </vt:lpstr>
      <vt:lpstr>The Journey</vt:lpstr>
      <vt:lpstr>Questions &amp; Discussion</vt:lpstr>
      <vt:lpstr>Closing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Stephanie Autumn</dc:creator>
  <cp:lastModifiedBy>Erickson, Dalton</cp:lastModifiedBy>
  <cp:revision>39</cp:revision>
  <dcterms:created xsi:type="dcterms:W3CDTF">2023-12-26T11:28:34Z</dcterms:created>
  <dcterms:modified xsi:type="dcterms:W3CDTF">2024-01-29T18:04:44Z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