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71" r:id="rId5"/>
    <p:sldMasterId id="2147483648" r:id="rId6"/>
    <p:sldMasterId id="2147483699" r:id="rId7"/>
    <p:sldMasterId id="2147483659" r:id="rId8"/>
    <p:sldMasterId id="2147483694" r:id="rId9"/>
    <p:sldMasterId id="2147483690" r:id="rId10"/>
    <p:sldMasterId id="2147483691" r:id="rId11"/>
  </p:sldMasterIdLst>
  <p:notesMasterIdLst>
    <p:notesMasterId r:id="rId36"/>
  </p:notesMasterIdLst>
  <p:sldIdLst>
    <p:sldId id="322" r:id="rId12"/>
    <p:sldId id="319" r:id="rId13"/>
    <p:sldId id="320" r:id="rId14"/>
    <p:sldId id="329" r:id="rId15"/>
    <p:sldId id="326" r:id="rId16"/>
    <p:sldId id="327" r:id="rId17"/>
    <p:sldId id="304" r:id="rId18"/>
    <p:sldId id="330" r:id="rId19"/>
    <p:sldId id="337" r:id="rId20"/>
    <p:sldId id="338" r:id="rId21"/>
    <p:sldId id="305" r:id="rId22"/>
    <p:sldId id="331" r:id="rId23"/>
    <p:sldId id="344" r:id="rId24"/>
    <p:sldId id="332" r:id="rId25"/>
    <p:sldId id="333" r:id="rId26"/>
    <p:sldId id="334" r:id="rId27"/>
    <p:sldId id="335" r:id="rId28"/>
    <p:sldId id="336" r:id="rId29"/>
    <p:sldId id="339" r:id="rId30"/>
    <p:sldId id="345" r:id="rId31"/>
    <p:sldId id="341" r:id="rId32"/>
    <p:sldId id="343" r:id="rId33"/>
    <p:sldId id="340" r:id="rId34"/>
    <p:sldId id="30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Options" id="{DAA4FDC8-64A9-4047-AF6B-1CF50C0C8E58}">
          <p14:sldIdLst>
            <p14:sldId id="322"/>
            <p14:sldId id="319"/>
            <p14:sldId id="320"/>
            <p14:sldId id="329"/>
            <p14:sldId id="326"/>
            <p14:sldId id="327"/>
            <p14:sldId id="304"/>
            <p14:sldId id="330"/>
            <p14:sldId id="337"/>
            <p14:sldId id="338"/>
            <p14:sldId id="305"/>
            <p14:sldId id="331"/>
            <p14:sldId id="344"/>
            <p14:sldId id="332"/>
            <p14:sldId id="333"/>
            <p14:sldId id="334"/>
            <p14:sldId id="335"/>
            <p14:sldId id="336"/>
            <p14:sldId id="339"/>
            <p14:sldId id="345"/>
            <p14:sldId id="341"/>
            <p14:sldId id="343"/>
            <p14:sldId id="340"/>
            <p14:sldId id="306"/>
          </p14:sldIdLst>
        </p14:section>
        <p14:section name="Section Divider Slide Options" id="{B1AD9029-CBF5-DF4E-A806-4D4E11DB03BC}">
          <p14:sldIdLst/>
        </p14:section>
        <p14:section name="Text Content Slides" id="{D7EF188D-D1ED-614E-9300-91C1BEF76FFC}">
          <p14:sldIdLst/>
        </p14:section>
        <p14:section name="UNDLeads Content Slides" id="{0B3AB913-B9AD-454D-BC17-2F039DD7CE86}">
          <p14:sldIdLst/>
        </p14:section>
        <p14:section name="Image Content Slides" id="{D5713639-806D-7346-A093-331932210817}">
          <p14:sldIdLst/>
        </p14:section>
        <p14:section name="Graph Slides" id="{98059A1F-C53C-5B49-B688-0F249CB27F57}">
          <p14:sldIdLst/>
        </p14:section>
        <p14:section name="Table Slides" id="{D312BAE1-462A-E144-8EDA-50EFAFD55E0F}">
          <p14:sldIdLst/>
        </p14:section>
        <p14:section name="End Slides" id="{E0090C8A-3DB2-2B49-B06E-873A0C23AFC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F"/>
    <a:srgbClr val="009A44"/>
    <a:srgbClr val="6EAD47"/>
    <a:srgbClr val="A9D18E"/>
    <a:srgbClr val="E0EED9"/>
    <a:srgbClr val="F8F8F8"/>
    <a:srgbClr val="ADADAD"/>
    <a:srgbClr val="D1CECF"/>
    <a:srgbClr val="007E42"/>
    <a:srgbClr val="007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29" autoAdjust="0"/>
    <p:restoredTop sz="79063" autoAdjust="0"/>
  </p:normalViewPr>
  <p:slideViewPr>
    <p:cSldViewPr snapToGrid="0">
      <p:cViewPr varScale="1">
        <p:scale>
          <a:sx n="69" d="100"/>
          <a:sy n="69" d="100"/>
        </p:scale>
        <p:origin x="2082" y="66"/>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0" d="100"/>
        <a:sy n="80" d="100"/>
      </p:scale>
      <p:origin x="0" y="0"/>
    </p:cViewPr>
  </p:sorterViewPr>
  <p:notesViewPr>
    <p:cSldViewPr snapToGrid="0">
      <p:cViewPr>
        <p:scale>
          <a:sx n="160" d="100"/>
          <a:sy n="160" d="100"/>
        </p:scale>
        <p:origin x="6792" y="4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DF587-5BFA-5147-B7AC-CBE4084B1681}" type="datetimeFigureOut">
              <a:rPr lang="en-US" smtClean="0"/>
              <a:t>12/15/2023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318FB-8940-8641-92C5-EE2420F57530}" type="slidenum">
              <a:rPr lang="en-US" smtClean="0"/>
              <a:t>‹#›</a:t>
            </a:fld>
            <a:endParaRPr lang="en-US"/>
          </a:p>
        </p:txBody>
      </p:sp>
      <p:sp>
        <p:nvSpPr>
          <p:cNvPr id="8" name="TextBox 7">
            <a:extLst>
              <a:ext uri="{FF2B5EF4-FFF2-40B4-BE49-F238E27FC236}">
                <a16:creationId xmlns:a16="http://schemas.microsoft.com/office/drawing/2014/main" id="{D2BD2258-7572-B62C-07D4-206978C79D99}"/>
              </a:ext>
            </a:extLst>
          </p:cNvPr>
          <p:cNvSpPr txBox="1"/>
          <p:nvPr/>
        </p:nvSpPr>
        <p:spPr>
          <a:xfrm>
            <a:off x="4375355" y="3519948"/>
            <a:ext cx="1661651" cy="1077218"/>
          </a:xfrm>
          <a:prstGeom prst="rect">
            <a:avLst/>
          </a:prstGeom>
          <a:noFill/>
        </p:spPr>
        <p:txBody>
          <a:bodyPr wrap="square" rtlCol="0">
            <a:spAutoFit/>
          </a:bodyPr>
          <a:lstStyle/>
          <a:p>
            <a:r>
              <a:rPr lang="en-US" sz="1600"/>
              <a:t>More Design Templates available under Layout Tab</a:t>
            </a:r>
          </a:p>
        </p:txBody>
      </p:sp>
    </p:spTree>
    <p:extLst>
      <p:ext uri="{BB962C8B-B14F-4D97-AF65-F5344CB8AC3E}">
        <p14:creationId xmlns:p14="http://schemas.microsoft.com/office/powerpoint/2010/main" val="394082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a:t>
            </a:fld>
            <a:endParaRPr lang="en-US" dirty="0"/>
          </a:p>
        </p:txBody>
      </p:sp>
    </p:spTree>
    <p:extLst>
      <p:ext uri="{BB962C8B-B14F-4D97-AF65-F5344CB8AC3E}">
        <p14:creationId xmlns:p14="http://schemas.microsoft.com/office/powerpoint/2010/main" val="110202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10</a:t>
            </a:fld>
            <a:endParaRPr lang="en-US"/>
          </a:p>
        </p:txBody>
      </p:sp>
    </p:spTree>
    <p:extLst>
      <p:ext uri="{BB962C8B-B14F-4D97-AF65-F5344CB8AC3E}">
        <p14:creationId xmlns:p14="http://schemas.microsoft.com/office/powerpoint/2010/main" val="3940824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11</a:t>
            </a:fld>
            <a:endParaRPr lang="en-US" dirty="0"/>
          </a:p>
        </p:txBody>
      </p:sp>
    </p:spTree>
    <p:extLst>
      <p:ext uri="{BB962C8B-B14F-4D97-AF65-F5344CB8AC3E}">
        <p14:creationId xmlns:p14="http://schemas.microsoft.com/office/powerpoint/2010/main" val="251964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12</a:t>
            </a:fld>
            <a:endParaRPr lang="en-US"/>
          </a:p>
        </p:txBody>
      </p:sp>
    </p:spTree>
    <p:extLst>
      <p:ext uri="{BB962C8B-B14F-4D97-AF65-F5344CB8AC3E}">
        <p14:creationId xmlns:p14="http://schemas.microsoft.com/office/powerpoint/2010/main" val="274971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13</a:t>
            </a:fld>
            <a:endParaRPr lang="en-US"/>
          </a:p>
        </p:txBody>
      </p:sp>
    </p:spTree>
    <p:extLst>
      <p:ext uri="{BB962C8B-B14F-4D97-AF65-F5344CB8AC3E}">
        <p14:creationId xmlns:p14="http://schemas.microsoft.com/office/powerpoint/2010/main" val="964282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14</a:t>
            </a:fld>
            <a:endParaRPr lang="en-US"/>
          </a:p>
        </p:txBody>
      </p:sp>
    </p:spTree>
    <p:extLst>
      <p:ext uri="{BB962C8B-B14F-4D97-AF65-F5344CB8AC3E}">
        <p14:creationId xmlns:p14="http://schemas.microsoft.com/office/powerpoint/2010/main" val="50217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15</a:t>
            </a:fld>
            <a:endParaRPr lang="en-US"/>
          </a:p>
        </p:txBody>
      </p:sp>
    </p:spTree>
    <p:extLst>
      <p:ext uri="{BB962C8B-B14F-4D97-AF65-F5344CB8AC3E}">
        <p14:creationId xmlns:p14="http://schemas.microsoft.com/office/powerpoint/2010/main" val="3377653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16</a:t>
            </a:fld>
            <a:endParaRPr lang="en-US"/>
          </a:p>
        </p:txBody>
      </p:sp>
    </p:spTree>
    <p:extLst>
      <p:ext uri="{BB962C8B-B14F-4D97-AF65-F5344CB8AC3E}">
        <p14:creationId xmlns:p14="http://schemas.microsoft.com/office/powerpoint/2010/main" val="366691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17</a:t>
            </a:fld>
            <a:endParaRPr lang="en-US"/>
          </a:p>
        </p:txBody>
      </p:sp>
    </p:spTree>
    <p:extLst>
      <p:ext uri="{BB962C8B-B14F-4D97-AF65-F5344CB8AC3E}">
        <p14:creationId xmlns:p14="http://schemas.microsoft.com/office/powerpoint/2010/main" val="3863462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18</a:t>
            </a:fld>
            <a:endParaRPr lang="en-US"/>
          </a:p>
        </p:txBody>
      </p:sp>
    </p:spTree>
    <p:extLst>
      <p:ext uri="{BB962C8B-B14F-4D97-AF65-F5344CB8AC3E}">
        <p14:creationId xmlns:p14="http://schemas.microsoft.com/office/powerpoint/2010/main" val="661947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19</a:t>
            </a:fld>
            <a:endParaRPr lang="en-US"/>
          </a:p>
        </p:txBody>
      </p:sp>
    </p:spTree>
    <p:extLst>
      <p:ext uri="{BB962C8B-B14F-4D97-AF65-F5344CB8AC3E}">
        <p14:creationId xmlns:p14="http://schemas.microsoft.com/office/powerpoint/2010/main" val="325220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2</a:t>
            </a:fld>
            <a:endParaRPr lang="en-US"/>
          </a:p>
        </p:txBody>
      </p:sp>
    </p:spTree>
    <p:extLst>
      <p:ext uri="{BB962C8B-B14F-4D97-AF65-F5344CB8AC3E}">
        <p14:creationId xmlns:p14="http://schemas.microsoft.com/office/powerpoint/2010/main" val="478272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20</a:t>
            </a:fld>
            <a:endParaRPr lang="en-US"/>
          </a:p>
        </p:txBody>
      </p:sp>
    </p:spTree>
    <p:extLst>
      <p:ext uri="{BB962C8B-B14F-4D97-AF65-F5344CB8AC3E}">
        <p14:creationId xmlns:p14="http://schemas.microsoft.com/office/powerpoint/2010/main" val="94043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21</a:t>
            </a:fld>
            <a:endParaRPr lang="en-US"/>
          </a:p>
        </p:txBody>
      </p:sp>
    </p:spTree>
    <p:extLst>
      <p:ext uri="{BB962C8B-B14F-4D97-AF65-F5344CB8AC3E}">
        <p14:creationId xmlns:p14="http://schemas.microsoft.com/office/powerpoint/2010/main" val="549746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22</a:t>
            </a:fld>
            <a:endParaRPr lang="en-US"/>
          </a:p>
        </p:txBody>
      </p:sp>
    </p:spTree>
    <p:extLst>
      <p:ext uri="{BB962C8B-B14F-4D97-AF65-F5344CB8AC3E}">
        <p14:creationId xmlns:p14="http://schemas.microsoft.com/office/powerpoint/2010/main" val="95133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23</a:t>
            </a:fld>
            <a:endParaRPr lang="en-US"/>
          </a:p>
        </p:txBody>
      </p:sp>
    </p:spTree>
    <p:extLst>
      <p:ext uri="{BB962C8B-B14F-4D97-AF65-F5344CB8AC3E}">
        <p14:creationId xmlns:p14="http://schemas.microsoft.com/office/powerpoint/2010/main" val="4045726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51318FB-8940-8641-92C5-EE2420F57530}" type="slidenum">
              <a:rPr lang="en-US" smtClean="0"/>
              <a:t>24</a:t>
            </a:fld>
            <a:endParaRPr lang="en-US"/>
          </a:p>
        </p:txBody>
      </p:sp>
    </p:spTree>
    <p:extLst>
      <p:ext uri="{BB962C8B-B14F-4D97-AF65-F5344CB8AC3E}">
        <p14:creationId xmlns:p14="http://schemas.microsoft.com/office/powerpoint/2010/main" val="95548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3</a:t>
            </a:fld>
            <a:endParaRPr lang="en-US" dirty="0"/>
          </a:p>
        </p:txBody>
      </p:sp>
    </p:spTree>
    <p:extLst>
      <p:ext uri="{BB962C8B-B14F-4D97-AF65-F5344CB8AC3E}">
        <p14:creationId xmlns:p14="http://schemas.microsoft.com/office/powerpoint/2010/main" val="135633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4</a:t>
            </a:fld>
            <a:endParaRPr lang="en-US"/>
          </a:p>
        </p:txBody>
      </p:sp>
    </p:spTree>
    <p:extLst>
      <p:ext uri="{BB962C8B-B14F-4D97-AF65-F5344CB8AC3E}">
        <p14:creationId xmlns:p14="http://schemas.microsoft.com/office/powerpoint/2010/main" val="4992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5</a:t>
            </a:fld>
            <a:endParaRPr lang="en-US"/>
          </a:p>
        </p:txBody>
      </p:sp>
    </p:spTree>
    <p:extLst>
      <p:ext uri="{BB962C8B-B14F-4D97-AF65-F5344CB8AC3E}">
        <p14:creationId xmlns:p14="http://schemas.microsoft.com/office/powerpoint/2010/main" val="97212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6</a:t>
            </a:fld>
            <a:endParaRPr lang="en-US"/>
          </a:p>
        </p:txBody>
      </p:sp>
    </p:spTree>
    <p:extLst>
      <p:ext uri="{BB962C8B-B14F-4D97-AF65-F5344CB8AC3E}">
        <p14:creationId xmlns:p14="http://schemas.microsoft.com/office/powerpoint/2010/main" val="37637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7</a:t>
            </a:fld>
            <a:endParaRPr lang="en-US" dirty="0"/>
          </a:p>
        </p:txBody>
      </p:sp>
    </p:spTree>
    <p:extLst>
      <p:ext uri="{BB962C8B-B14F-4D97-AF65-F5344CB8AC3E}">
        <p14:creationId xmlns:p14="http://schemas.microsoft.com/office/powerpoint/2010/main" val="176164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8</a:t>
            </a:fld>
            <a:endParaRPr lang="en-US"/>
          </a:p>
        </p:txBody>
      </p:sp>
    </p:spTree>
    <p:extLst>
      <p:ext uri="{BB962C8B-B14F-4D97-AF65-F5344CB8AC3E}">
        <p14:creationId xmlns:p14="http://schemas.microsoft.com/office/powerpoint/2010/main" val="274756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p:txBody>
      </p:sp>
      <p:sp>
        <p:nvSpPr>
          <p:cNvPr id="4" name="Slide Number Placeholder 3"/>
          <p:cNvSpPr>
            <a:spLocks noGrp="1"/>
          </p:cNvSpPr>
          <p:nvPr>
            <p:ph type="sldNum" sz="quarter" idx="5"/>
          </p:nvPr>
        </p:nvSpPr>
        <p:spPr/>
        <p:txBody>
          <a:bodyPr/>
          <a:lstStyle/>
          <a:p>
            <a:fld id="{E51318FB-8940-8641-92C5-EE2420F57530}" type="slidenum">
              <a:rPr lang="en-US" smtClean="0"/>
              <a:t>9</a:t>
            </a:fld>
            <a:endParaRPr lang="en-US"/>
          </a:p>
        </p:txBody>
      </p:sp>
    </p:spTree>
    <p:extLst>
      <p:ext uri="{BB962C8B-B14F-4D97-AF65-F5344CB8AC3E}">
        <p14:creationId xmlns:p14="http://schemas.microsoft.com/office/powerpoint/2010/main" val="412155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5.xml"/><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5.xml"/><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4641C423-8924-3023-9AAB-6A69F4C6C7C7}"/>
              </a:ext>
            </a:extLst>
          </p:cNvPr>
          <p:cNvSpPr>
            <a:spLocks noGrp="1"/>
          </p:cNvSpPr>
          <p:nvPr>
            <p:ph type="title" hasCustomPrompt="1"/>
          </p:nvPr>
        </p:nvSpPr>
        <p:spPr>
          <a:xfrm>
            <a:off x="3787444" y="1371600"/>
            <a:ext cx="4899355" cy="3147331"/>
          </a:xfrm>
          <a:prstGeom prst="rect">
            <a:avLst/>
          </a:prstGeom>
        </p:spPr>
        <p:txBody>
          <a:bodyPr anchor="b"/>
          <a:lstStyle>
            <a:lvl1pPr>
              <a:defRPr sz="5400"/>
            </a:lvl1pPr>
          </a:lstStyle>
          <a:p>
            <a:r>
              <a:rPr lang="en-US" dirty="0"/>
              <a:t>CLICK TO EDIT TITLE</a:t>
            </a:r>
          </a:p>
        </p:txBody>
      </p:sp>
      <p:sp>
        <p:nvSpPr>
          <p:cNvPr id="15" name="Subtitle">
            <a:extLst>
              <a:ext uri="{FF2B5EF4-FFF2-40B4-BE49-F238E27FC236}">
                <a16:creationId xmlns:a16="http://schemas.microsoft.com/office/drawing/2014/main" id="{A6CBF90E-9692-5E1A-8C4F-8A340E9325FF}"/>
              </a:ext>
            </a:extLst>
          </p:cNvPr>
          <p:cNvSpPr>
            <a:spLocks noGrp="1"/>
          </p:cNvSpPr>
          <p:nvPr>
            <p:ph type="body" sz="quarter" idx="10"/>
          </p:nvPr>
        </p:nvSpPr>
        <p:spPr>
          <a:xfrm>
            <a:off x="3787438" y="4533868"/>
            <a:ext cx="4899362" cy="1866932"/>
          </a:xfrm>
          <a:prstGeom prst="rect">
            <a:avLst/>
          </a:prstGeom>
        </p:spPr>
        <p:txBody>
          <a:bodyPr anchor="t"/>
          <a:lstStyle>
            <a:lvl1pPr>
              <a:defRPr sz="2400" b="1" spc="0">
                <a:latin typeface="Georgia" panose="02040502050405020303" pitchFamily="18" charset="0"/>
              </a:defRPr>
            </a:lvl1pPr>
          </a:lstStyle>
          <a:p>
            <a:pPr lvl="0"/>
            <a:r>
              <a:rPr lang="en-US"/>
              <a:t>Click to edit Master text styles</a:t>
            </a:r>
          </a:p>
        </p:txBody>
      </p:sp>
      <p:cxnSp>
        <p:nvCxnSpPr>
          <p:cNvPr id="21" name="Line">
            <a:extLst>
              <a:ext uri="{FF2B5EF4-FFF2-40B4-BE49-F238E27FC236}">
                <a16:creationId xmlns:a16="http://schemas.microsoft.com/office/drawing/2014/main" id="{743B84FE-F704-6BB7-9ADC-028614469DB2}"/>
              </a:ext>
              <a:ext uri="{C183D7F6-B498-43B3-948B-1728B52AA6E4}">
                <adec:decorative xmlns:adec="http://schemas.microsoft.com/office/drawing/2017/decorative" val="1"/>
              </a:ext>
            </a:extLst>
          </p:cNvPr>
          <p:cNvCxnSpPr>
            <a:cxnSpLocks/>
          </p:cNvCxnSpPr>
          <p:nvPr userDrawn="1"/>
        </p:nvCxnSpPr>
        <p:spPr>
          <a:xfrm>
            <a:off x="3442689" y="1371600"/>
            <a:ext cx="0" cy="5029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UND Logo" descr="University of North Dakota Logo">
            <a:extLst>
              <a:ext uri="{FF2B5EF4-FFF2-40B4-BE49-F238E27FC236}">
                <a16:creationId xmlns:a16="http://schemas.microsoft.com/office/drawing/2014/main" id="{423399C3-94D6-F3B0-4732-464241D7E6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7" y="2208145"/>
            <a:ext cx="3147330" cy="3147330"/>
          </a:xfrm>
          <a:prstGeom prst="rect">
            <a:avLst/>
          </a:prstGeom>
        </p:spPr>
      </p:pic>
    </p:spTree>
    <p:extLst>
      <p:ext uri="{BB962C8B-B14F-4D97-AF65-F5344CB8AC3E}">
        <p14:creationId xmlns:p14="http://schemas.microsoft.com/office/powerpoint/2010/main" val="1190952003"/>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288" userDrawn="1">
          <p15:clr>
            <a:srgbClr val="FBAE40"/>
          </p15:clr>
        </p15:guide>
        <p15:guide id="3" pos="5472" userDrawn="1">
          <p15:clr>
            <a:srgbClr val="FBAE40"/>
          </p15:clr>
        </p15:guide>
        <p15:guide id="4" orient="horz" pos="4032" userDrawn="1">
          <p15:clr>
            <a:srgbClr val="FBAE40"/>
          </p15:clr>
        </p15:guide>
        <p15:guide id="5" pos="23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Body and 2 Bullets">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36B9A0DF-C1FB-E120-A02D-60AD4116DDBE}"/>
              </a:ext>
            </a:extLst>
          </p:cNvPr>
          <p:cNvSpPr>
            <a:spLocks noGrp="1"/>
          </p:cNvSpPr>
          <p:nvPr>
            <p:ph type="sldNum" sz="quarter" idx="10"/>
          </p:nvPr>
        </p:nvSpPr>
        <p:spPr/>
        <p:txBody>
          <a:bodyPr/>
          <a:lstStyle/>
          <a:p>
            <a:fld id="{CD824FE9-DCF5-A546-91B8-A1EA6C94E693}" type="slidenum">
              <a:rPr lang="en-US" smtClean="0"/>
              <a:pPr/>
              <a:t>‹#›</a:t>
            </a:fld>
            <a:endParaRPr lang="en-US"/>
          </a:p>
        </p:txBody>
      </p:sp>
      <p:sp>
        <p:nvSpPr>
          <p:cNvPr id="2" name="Title">
            <a:extLst>
              <a:ext uri="{FF2B5EF4-FFF2-40B4-BE49-F238E27FC236}">
                <a16:creationId xmlns:a16="http://schemas.microsoft.com/office/drawing/2014/main" id="{79C9D6D3-C549-9B5A-FFE8-B411A9F5D52B}"/>
              </a:ext>
            </a:extLst>
          </p:cNvPr>
          <p:cNvSpPr>
            <a:spLocks noGrp="1"/>
          </p:cNvSpPr>
          <p:nvPr>
            <p:ph type="title" hasCustomPrompt="1"/>
          </p:nvPr>
        </p:nvSpPr>
        <p:spPr>
          <a:xfrm>
            <a:off x="457200" y="1381781"/>
            <a:ext cx="8229600" cy="590931"/>
          </a:xfrm>
          <a:prstGeom prst="rect">
            <a:avLst/>
          </a:prstGeom>
        </p:spPr>
        <p:txBody>
          <a:bodyPr wrap="square" lIns="0" rIns="0" anchor="ctr" anchorCtr="0">
            <a:noAutofit/>
          </a:bodyPr>
          <a:lstStyle>
            <a:lvl1pPr>
              <a:defRPr sz="3600">
                <a:solidFill>
                  <a:srgbClr val="009A44"/>
                </a:solidFill>
              </a:defRPr>
            </a:lvl1pPr>
          </a:lstStyle>
          <a:p>
            <a:r>
              <a:rPr lang="en-US" dirty="0"/>
              <a:t>TITLE, SUBHEAD &amp; BULLETED LIST</a:t>
            </a:r>
          </a:p>
        </p:txBody>
      </p:sp>
      <p:sp>
        <p:nvSpPr>
          <p:cNvPr id="3" name="Subtitle">
            <a:extLst>
              <a:ext uri="{FF2B5EF4-FFF2-40B4-BE49-F238E27FC236}">
                <a16:creationId xmlns:a16="http://schemas.microsoft.com/office/drawing/2014/main" id="{27E5A2D4-8426-DDF7-4ACB-5915A5ACFA3F}"/>
              </a:ext>
            </a:extLst>
          </p:cNvPr>
          <p:cNvSpPr>
            <a:spLocks noGrp="1"/>
          </p:cNvSpPr>
          <p:nvPr>
            <p:ph type="body" sz="quarter" idx="13" hasCustomPrompt="1"/>
          </p:nvPr>
        </p:nvSpPr>
        <p:spPr>
          <a:xfrm>
            <a:off x="697209" y="2010124"/>
            <a:ext cx="7760272" cy="365036"/>
          </a:xfrm>
          <a:prstGeom prst="rect">
            <a:avLst/>
          </a:prstGeom>
        </p:spPr>
        <p:txBody>
          <a:bodyPr wrap="square" lIns="0" tIns="0" rIns="0" bIns="0" anchor="b" anchorCtr="0">
            <a:noAutofit/>
          </a:bodyPr>
          <a:lstStyle>
            <a:lvl1pPr marL="0" indent="0">
              <a:buNone/>
              <a:defRPr sz="2400" b="1">
                <a:latin typeface="Georgia" panose="02040502050405020303" pitchFamily="18" charset="0"/>
              </a:defRPr>
            </a:lvl1pPr>
          </a:lstStyle>
          <a:p>
            <a:pPr lvl="0"/>
            <a:r>
              <a:rPr lang="en-US" dirty="0"/>
              <a:t>Click to add subhead</a:t>
            </a:r>
          </a:p>
        </p:txBody>
      </p:sp>
      <p:sp>
        <p:nvSpPr>
          <p:cNvPr id="5" name="Body Text">
            <a:extLst>
              <a:ext uri="{FF2B5EF4-FFF2-40B4-BE49-F238E27FC236}">
                <a16:creationId xmlns:a16="http://schemas.microsoft.com/office/drawing/2014/main" id="{46E13FCC-EC2C-E1FE-D652-C6C9301DB9BC}"/>
              </a:ext>
            </a:extLst>
          </p:cNvPr>
          <p:cNvSpPr>
            <a:spLocks noGrp="1"/>
          </p:cNvSpPr>
          <p:nvPr>
            <p:ph type="body" sz="quarter" idx="11" hasCustomPrompt="1"/>
          </p:nvPr>
        </p:nvSpPr>
        <p:spPr>
          <a:xfrm>
            <a:off x="914400" y="2411260"/>
            <a:ext cx="7315200" cy="1017740"/>
          </a:xfrm>
          <a:prstGeom prst="rect">
            <a:avLst/>
          </a:prstGeom>
        </p:spPr>
        <p:txBody>
          <a:bodyPr lIns="0" tIns="0" rIns="0" bIns="0" numCol="1" spcCol="457200" anchor="ctr" anchorCtr="0"/>
          <a:lstStyle>
            <a:lvl1pPr marL="0" indent="0">
              <a:lnSpc>
                <a:spcPts val="3380"/>
              </a:lnSpc>
              <a:buNone/>
              <a:defRPr sz="2400"/>
            </a:lvl1pPr>
          </a:lstStyle>
          <a:p>
            <a:pPr marL="0" marR="0" lvl="0" indent="0" algn="l" defTabSz="685800" rtl="0" eaLnBrk="1" fontAlgn="auto" latinLnBrk="0" hangingPunct="1">
              <a:lnSpc>
                <a:spcPct val="150000"/>
              </a:lnSpc>
              <a:spcBef>
                <a:spcPts val="750"/>
              </a:spcBef>
              <a:spcAft>
                <a:spcPts val="0"/>
              </a:spcAft>
              <a:buClr>
                <a:srgbClr val="039A44"/>
              </a:buClr>
              <a:buSzTx/>
              <a:buFont typeface="Courier New" panose="02070309020205020404" pitchFamily="49" charset="0"/>
              <a:buNone/>
              <a:tabLst/>
              <a:defRPr/>
            </a:pPr>
            <a:r>
              <a:rPr lang="en-US" dirty="0"/>
              <a:t>Delete placeholder text and add own text. Lorem ipsum dolor sit amet, consectetuer adipiscing.</a:t>
            </a:r>
          </a:p>
        </p:txBody>
      </p:sp>
      <p:sp>
        <p:nvSpPr>
          <p:cNvPr id="4" name="Bulleted List">
            <a:extLst>
              <a:ext uri="{FF2B5EF4-FFF2-40B4-BE49-F238E27FC236}">
                <a16:creationId xmlns:a16="http://schemas.microsoft.com/office/drawing/2014/main" id="{BD33EA81-80DB-4CC7-87A1-97F2BF463EA3}"/>
              </a:ext>
            </a:extLst>
          </p:cNvPr>
          <p:cNvSpPr>
            <a:spLocks noGrp="1"/>
          </p:cNvSpPr>
          <p:nvPr>
            <p:ph type="body" sz="quarter" idx="15" hasCustomPrompt="1"/>
          </p:nvPr>
        </p:nvSpPr>
        <p:spPr>
          <a:xfrm>
            <a:off x="1142999" y="3438807"/>
            <a:ext cx="6858001" cy="2839864"/>
          </a:xfrm>
          <a:prstGeom prst="rect">
            <a:avLst/>
          </a:prstGeom>
        </p:spPr>
        <p:txBody>
          <a:bodyPr lIns="0" tIns="0" rIns="0" bIns="0"/>
          <a:lstStyle>
            <a:lvl1pPr marL="285750" indent="-285750">
              <a:buFont typeface="Courier New" panose="02070309020205020404" pitchFamily="49" charset="0"/>
              <a:buChar char="o"/>
              <a:defRPr sz="2400"/>
            </a:lvl1pPr>
            <a:lvl2pPr marL="628650" indent="-285750">
              <a:buFont typeface="Arial" panose="020B0604020202020204" pitchFamily="34" charset="0"/>
              <a:buChar char="•"/>
              <a:defRPr sz="2400"/>
            </a:lvl2pPr>
          </a:lstStyle>
          <a:p>
            <a:pPr lvl="0"/>
            <a:r>
              <a:rPr lang="en-US" dirty="0"/>
              <a:t>Click to add a bulleted list</a:t>
            </a:r>
          </a:p>
          <a:p>
            <a:pPr lvl="1"/>
            <a:r>
              <a:rPr lang="en-US" dirty="0"/>
              <a:t>Click to add second level bullet</a:t>
            </a:r>
          </a:p>
          <a:p>
            <a:pPr lvl="1"/>
            <a:endParaRPr lang="en-US" dirty="0"/>
          </a:p>
        </p:txBody>
      </p:sp>
    </p:spTree>
    <p:extLst>
      <p:ext uri="{BB962C8B-B14F-4D97-AF65-F5344CB8AC3E}">
        <p14:creationId xmlns:p14="http://schemas.microsoft.com/office/powerpoint/2010/main" val="266969130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CEBDCB1D-E31C-61BE-C8E3-10C9525391B2}"/>
              </a:ext>
            </a:extLst>
          </p:cNvPr>
          <p:cNvSpPr>
            <a:spLocks noGrp="1"/>
          </p:cNvSpPr>
          <p:nvPr>
            <p:ph type="sldNum" sz="quarter" idx="10"/>
          </p:nvPr>
        </p:nvSpPr>
        <p:spPr/>
        <p:txBody>
          <a:bodyPr/>
          <a:lstStyle/>
          <a:p>
            <a:fld id="{CD824FE9-DCF5-A546-91B8-A1EA6C94E693}" type="slidenum">
              <a:rPr lang="en-US" smtClean="0"/>
              <a:pPr/>
              <a:t>‹#›</a:t>
            </a:fld>
            <a:endParaRPr lang="en-US"/>
          </a:p>
        </p:txBody>
      </p:sp>
    </p:spTree>
    <p:extLst>
      <p:ext uri="{BB962C8B-B14F-4D97-AF65-F5344CB8AC3E}">
        <p14:creationId xmlns:p14="http://schemas.microsoft.com/office/powerpoint/2010/main" val="104381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pic>
        <p:nvPicPr>
          <p:cNvPr id="10" name="Background" descr="A white and green background with lines&#10;&#10;Description automatically generated">
            <a:extLst>
              <a:ext uri="{FF2B5EF4-FFF2-40B4-BE49-F238E27FC236}">
                <a16:creationId xmlns:a16="http://schemas.microsoft.com/office/drawing/2014/main" id="{061B88A4-8303-F015-9A63-4FAB930E1AD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Slide Title">
            <a:extLst>
              <a:ext uri="{FF2B5EF4-FFF2-40B4-BE49-F238E27FC236}">
                <a16:creationId xmlns:a16="http://schemas.microsoft.com/office/drawing/2014/main" id="{9931BAB2-0542-7EF1-0A95-B7D97EC489B3}"/>
              </a:ext>
            </a:extLst>
          </p:cNvPr>
          <p:cNvSpPr>
            <a:spLocks noGrp="1"/>
          </p:cNvSpPr>
          <p:nvPr>
            <p:ph type="title" hasCustomPrompt="1"/>
          </p:nvPr>
        </p:nvSpPr>
        <p:spPr>
          <a:xfrm>
            <a:off x="1132839" y="2331570"/>
            <a:ext cx="6878321" cy="735037"/>
          </a:xfrm>
          <a:prstGeom prst="rect">
            <a:avLst/>
          </a:prstGeom>
          <a:noFill/>
        </p:spPr>
        <p:txBody>
          <a:bodyPr wrap="square" lIns="0" rIns="0" anchor="t">
            <a:noAutofit/>
          </a:bodyPr>
          <a:lstStyle>
            <a:lvl1pPr algn="ctr">
              <a:defRPr sz="5400">
                <a:solidFill>
                  <a:srgbClr val="009A44"/>
                </a:solidFill>
              </a:defRPr>
            </a:lvl1pPr>
          </a:lstStyle>
          <a:p>
            <a:r>
              <a:rPr lang="en-US" dirty="0"/>
              <a:t>TITLE:</a:t>
            </a:r>
          </a:p>
        </p:txBody>
      </p:sp>
      <p:sp>
        <p:nvSpPr>
          <p:cNvPr id="12" name="Body Text">
            <a:extLst>
              <a:ext uri="{FF2B5EF4-FFF2-40B4-BE49-F238E27FC236}">
                <a16:creationId xmlns:a16="http://schemas.microsoft.com/office/drawing/2014/main" id="{1AFC7ED2-6591-5394-2F83-6FDDCDC79E92}"/>
              </a:ext>
            </a:extLst>
          </p:cNvPr>
          <p:cNvSpPr>
            <a:spLocks noGrp="1"/>
          </p:cNvSpPr>
          <p:nvPr>
            <p:ph type="body" sz="quarter" idx="11" hasCustomPrompt="1"/>
          </p:nvPr>
        </p:nvSpPr>
        <p:spPr>
          <a:xfrm>
            <a:off x="1132840" y="3085036"/>
            <a:ext cx="6878320" cy="1902667"/>
          </a:xfrm>
          <a:prstGeom prst="rect">
            <a:avLst/>
          </a:prstGeom>
        </p:spPr>
        <p:txBody>
          <a:bodyPr lIns="0" tIns="91440" rIns="0" bIns="91440" numCol="1" spcCol="457200"/>
          <a:lstStyle>
            <a:lvl1pPr marL="0" indent="0" algn="ctr">
              <a:lnSpc>
                <a:spcPct val="100000"/>
              </a:lnSpc>
              <a:spcAft>
                <a:spcPts val="1200"/>
              </a:spcAft>
              <a:buNone/>
              <a:defRPr sz="2400"/>
            </a:lvl1pPr>
          </a:lstStyle>
          <a:p>
            <a:pPr lvl="0"/>
            <a:r>
              <a:rPr lang="en-US" dirty="0"/>
              <a:t>Body copy</a:t>
            </a:r>
          </a:p>
        </p:txBody>
      </p:sp>
      <p:pic>
        <p:nvPicPr>
          <p:cNvPr id="13" name="UND Leads Logo" descr="UND Leads Logo">
            <a:extLst>
              <a:ext uri="{FF2B5EF4-FFF2-40B4-BE49-F238E27FC236}">
                <a16:creationId xmlns:a16="http://schemas.microsoft.com/office/drawing/2014/main" id="{455ED776-5FEC-7890-5E0F-905C71A3A96A}"/>
              </a:ext>
            </a:extLst>
          </p:cNvPr>
          <p:cNvPicPr>
            <a:picLocks noChangeAspect="1"/>
          </p:cNvPicPr>
          <p:nvPr userDrawn="1"/>
        </p:nvPicPr>
        <p:blipFill>
          <a:blip r:embed="rId3"/>
          <a:stretch>
            <a:fillRect/>
          </a:stretch>
        </p:blipFill>
        <p:spPr>
          <a:xfrm>
            <a:off x="6583680" y="5878683"/>
            <a:ext cx="2237987" cy="672568"/>
          </a:xfrm>
          <a:prstGeom prst="rect">
            <a:avLst/>
          </a:prstGeom>
        </p:spPr>
      </p:pic>
    </p:spTree>
    <p:extLst>
      <p:ext uri="{BB962C8B-B14F-4D97-AF65-F5344CB8AC3E}">
        <p14:creationId xmlns:p14="http://schemas.microsoft.com/office/powerpoint/2010/main" val="141545376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rning">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2E5602C9-BB93-19CD-39C8-4646E9E42AA2}"/>
              </a:ext>
            </a:extLst>
          </p:cNvPr>
          <p:cNvSpPr>
            <a:spLocks noGrp="1"/>
          </p:cNvSpPr>
          <p:nvPr>
            <p:ph type="title" hasCustomPrompt="1"/>
          </p:nvPr>
        </p:nvSpPr>
        <p:spPr>
          <a:xfrm>
            <a:off x="457200" y="1379349"/>
            <a:ext cx="8226468" cy="590931"/>
          </a:xfrm>
          <a:prstGeom prst="rect">
            <a:avLst/>
          </a:prstGeom>
          <a:noFill/>
        </p:spPr>
        <p:txBody>
          <a:bodyPr wrap="square" lIns="0" rIns="0" anchor="ctr">
            <a:noAutofit/>
          </a:bodyPr>
          <a:lstStyle>
            <a:lvl1pPr>
              <a:defRPr sz="3600">
                <a:solidFill>
                  <a:srgbClr val="009A44"/>
                </a:solidFill>
              </a:defRPr>
            </a:lvl1pPr>
          </a:lstStyle>
          <a:p>
            <a:r>
              <a:rPr lang="en-US" dirty="0"/>
              <a:t>HEADLINE AND CONTENT SLIDE</a:t>
            </a:r>
          </a:p>
        </p:txBody>
      </p:sp>
      <p:sp>
        <p:nvSpPr>
          <p:cNvPr id="4" name="Body Text">
            <a:extLst>
              <a:ext uri="{FF2B5EF4-FFF2-40B4-BE49-F238E27FC236}">
                <a16:creationId xmlns:a16="http://schemas.microsoft.com/office/drawing/2014/main" id="{1E9890A0-0ED1-E492-616C-93E8082AFC6B}"/>
              </a:ext>
            </a:extLst>
          </p:cNvPr>
          <p:cNvSpPr>
            <a:spLocks noGrp="1"/>
          </p:cNvSpPr>
          <p:nvPr>
            <p:ph type="body" sz="quarter" idx="11" hasCustomPrompt="1"/>
          </p:nvPr>
        </p:nvSpPr>
        <p:spPr>
          <a:xfrm>
            <a:off x="921566" y="1985779"/>
            <a:ext cx="7310103" cy="4415021"/>
          </a:xfrm>
          <a:prstGeom prst="rect">
            <a:avLst/>
          </a:prstGeom>
        </p:spPr>
        <p:txBody>
          <a:bodyPr lIns="0" tIns="91440" rIns="0" bIns="91440" numCol="1" spcCol="457200"/>
          <a:lstStyle>
            <a:lvl1pPr marL="0" indent="0">
              <a:lnSpc>
                <a:spcPts val="3380"/>
              </a:lnSpc>
              <a:spcAft>
                <a:spcPts val="600"/>
              </a:spcAft>
              <a:buNone/>
              <a:defRPr sz="2400"/>
            </a:lvl1pPr>
          </a:lstStyle>
          <a:p>
            <a:pPr lvl="0"/>
            <a:r>
              <a:rPr lang="en-US" dirty="0"/>
              <a:t>Delete placeholder text and add own text. </a:t>
            </a:r>
          </a:p>
          <a:p>
            <a:pPr lvl="0"/>
            <a:r>
              <a:rPr lang="en-US" dirty="0"/>
              <a:t>Lorem ipsum dolor sit amet, consectetuer adipiscing elit. Maecenas porttitor congue massa. Fusce posuere, magna sed pulvinar ultricies, purus lectus malesuada libero, sit amet commodo.</a:t>
            </a:r>
          </a:p>
          <a:p>
            <a:pPr marL="0" marR="0" lvl="0" indent="0" algn="l" defTabSz="685800" rtl="0" eaLnBrk="1" fontAlgn="auto" latinLnBrk="0" hangingPunct="1">
              <a:lnSpc>
                <a:spcPts val="3280"/>
              </a:lnSpc>
              <a:spcBef>
                <a:spcPts val="750"/>
              </a:spcBef>
              <a:spcAft>
                <a:spcPts val="0"/>
              </a:spcAft>
              <a:buClr>
                <a:srgbClr val="039A44"/>
              </a:buClr>
              <a:buSzTx/>
              <a:buFont typeface="Courier New" panose="02070309020205020404" pitchFamily="49" charset="0"/>
              <a:buNone/>
              <a:tabLst/>
              <a:defRPr/>
            </a:pPr>
            <a:r>
              <a:rPr lang="en-US" dirty="0"/>
              <a:t>Lorem ipsum dolor sit amet, consectetuer </a:t>
            </a:r>
            <a:r>
              <a:rPr lang="en-US" dirty="0" err="1"/>
              <a:t>adipiscing</a:t>
            </a:r>
            <a:r>
              <a:rPr lang="en-US" dirty="0"/>
              <a:t> </a:t>
            </a:r>
            <a:r>
              <a:rPr lang="en-US" dirty="0" err="1"/>
              <a:t>elit</a:t>
            </a:r>
            <a:r>
              <a:rPr lang="en-US" dirty="0"/>
              <a:t>. Maecenas porttitor congue massa. Fusce posuere, magna sed pulvinar ultricies, purus lectus </a:t>
            </a:r>
            <a:r>
              <a:rPr lang="en-US" dirty="0" err="1"/>
              <a:t>malesuada</a:t>
            </a:r>
            <a:r>
              <a:rPr lang="en-US" dirty="0"/>
              <a:t> libero, sit amet commodo.</a:t>
            </a:r>
          </a:p>
        </p:txBody>
      </p:sp>
      <p:sp>
        <p:nvSpPr>
          <p:cNvPr id="3" name="Learning">
            <a:extLst>
              <a:ext uri="{FF2B5EF4-FFF2-40B4-BE49-F238E27FC236}">
                <a16:creationId xmlns:a16="http://schemas.microsoft.com/office/drawing/2014/main" id="{76E28E59-0777-6E21-297C-D46A77F70ED5}"/>
              </a:ext>
            </a:extLst>
          </p:cNvPr>
          <p:cNvSpPr txBox="1"/>
          <p:nvPr userDrawn="1"/>
        </p:nvSpPr>
        <p:spPr>
          <a:xfrm>
            <a:off x="479384" y="226367"/>
            <a:ext cx="8226467" cy="461665"/>
          </a:xfrm>
          <a:prstGeom prst="rect">
            <a:avLst/>
          </a:prstGeom>
          <a:noFill/>
        </p:spPr>
        <p:txBody>
          <a:bodyPr wrap="square" rtlCol="0">
            <a:spAutoFit/>
          </a:bodyPr>
          <a:lstStyle/>
          <a:p>
            <a:pPr algn="ctr"/>
            <a:r>
              <a:rPr lang="en-US" sz="2400" b="1" i="0" dirty="0">
                <a:solidFill>
                  <a:schemeClr val="bg1"/>
                </a:solidFill>
                <a:latin typeface="Arial" panose="020B0604020202020204" pitchFamily="34" charset="0"/>
                <a:cs typeface="Arial" panose="020B0604020202020204" pitchFamily="34" charset="0"/>
              </a:rPr>
              <a:t>LEARNING    A Sense of Wonder</a:t>
            </a:r>
          </a:p>
        </p:txBody>
      </p:sp>
      <p:cxnSp>
        <p:nvCxnSpPr>
          <p:cNvPr id="7" name="White Line">
            <a:extLst>
              <a:ext uri="{FF2B5EF4-FFF2-40B4-BE49-F238E27FC236}">
                <a16:creationId xmlns:a16="http://schemas.microsoft.com/office/drawing/2014/main" id="{7CDF335A-F579-1FF7-7E8B-B25CC5FF2FC4}"/>
              </a:ext>
            </a:extLst>
          </p:cNvPr>
          <p:cNvCxnSpPr>
            <a:cxnSpLocks/>
          </p:cNvCxnSpPr>
          <p:nvPr userDrawn="1"/>
        </p:nvCxnSpPr>
        <p:spPr>
          <a:xfrm>
            <a:off x="3991674" y="307230"/>
            <a:ext cx="0" cy="31181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240842"/>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288" userDrawn="1">
          <p15:clr>
            <a:srgbClr val="FBAE40"/>
          </p15:clr>
        </p15:guide>
        <p15:guide id="3" pos="576" userDrawn="1">
          <p15:clr>
            <a:srgbClr val="FBAE40"/>
          </p15:clr>
        </p15:guide>
        <p15:guide id="4" pos="5472" userDrawn="1">
          <p15:clr>
            <a:srgbClr val="FBAE40"/>
          </p15:clr>
        </p15:guide>
        <p15:guide id="5" pos="5184" userDrawn="1">
          <p15:clr>
            <a:srgbClr val="FBAE40"/>
          </p15:clr>
        </p15:guide>
        <p15:guide id="6" orient="horz" pos="40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quity">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2E5602C9-BB93-19CD-39C8-4646E9E42AA2}"/>
              </a:ext>
            </a:extLst>
          </p:cNvPr>
          <p:cNvSpPr>
            <a:spLocks noGrp="1"/>
          </p:cNvSpPr>
          <p:nvPr>
            <p:ph type="title" hasCustomPrompt="1"/>
          </p:nvPr>
        </p:nvSpPr>
        <p:spPr>
          <a:xfrm>
            <a:off x="457200" y="1379349"/>
            <a:ext cx="8226468" cy="590931"/>
          </a:xfrm>
          <a:prstGeom prst="rect">
            <a:avLst/>
          </a:prstGeom>
          <a:noFill/>
        </p:spPr>
        <p:txBody>
          <a:bodyPr wrap="square" lIns="0" rIns="0" anchor="ctr">
            <a:noAutofit/>
          </a:bodyPr>
          <a:lstStyle>
            <a:lvl1pPr>
              <a:defRPr sz="3600">
                <a:solidFill>
                  <a:srgbClr val="009A44"/>
                </a:solidFill>
              </a:defRPr>
            </a:lvl1pPr>
          </a:lstStyle>
          <a:p>
            <a:r>
              <a:rPr lang="en-US" dirty="0"/>
              <a:t>HEADLINE AND CONTENT SLIDE</a:t>
            </a:r>
          </a:p>
        </p:txBody>
      </p:sp>
      <p:sp>
        <p:nvSpPr>
          <p:cNvPr id="4" name="Body Text">
            <a:extLst>
              <a:ext uri="{FF2B5EF4-FFF2-40B4-BE49-F238E27FC236}">
                <a16:creationId xmlns:a16="http://schemas.microsoft.com/office/drawing/2014/main" id="{1E9890A0-0ED1-E492-616C-93E8082AFC6B}"/>
              </a:ext>
            </a:extLst>
          </p:cNvPr>
          <p:cNvSpPr>
            <a:spLocks noGrp="1"/>
          </p:cNvSpPr>
          <p:nvPr>
            <p:ph type="body" sz="quarter" idx="11" hasCustomPrompt="1"/>
          </p:nvPr>
        </p:nvSpPr>
        <p:spPr>
          <a:xfrm>
            <a:off x="921566" y="1985779"/>
            <a:ext cx="7310103" cy="4415021"/>
          </a:xfrm>
          <a:prstGeom prst="rect">
            <a:avLst/>
          </a:prstGeom>
        </p:spPr>
        <p:txBody>
          <a:bodyPr lIns="0" tIns="91440" rIns="0" bIns="91440" numCol="1" spcCol="457200"/>
          <a:lstStyle>
            <a:lvl1pPr marL="0" indent="0">
              <a:lnSpc>
                <a:spcPts val="3380"/>
              </a:lnSpc>
              <a:spcAft>
                <a:spcPts val="600"/>
              </a:spcAft>
              <a:buNone/>
              <a:defRPr sz="2400"/>
            </a:lvl1pPr>
          </a:lstStyle>
          <a:p>
            <a:pPr lvl="0"/>
            <a:r>
              <a:rPr lang="en-US" dirty="0"/>
              <a:t>Delete placeholder text and add own text. </a:t>
            </a:r>
          </a:p>
          <a:p>
            <a:pPr lvl="0"/>
            <a:r>
              <a:rPr lang="en-US" dirty="0"/>
              <a:t>Lorem ipsum dolor sit amet, consectetuer adipiscing elit. Maecenas porttitor congue massa. Fusce posuere, magna sed pulvinar ultricies, purus lectus malesuada libero, sit amet commodo.</a:t>
            </a:r>
          </a:p>
          <a:p>
            <a:pPr marL="0" marR="0" lvl="0" indent="0" algn="l" defTabSz="685800" rtl="0" eaLnBrk="1" fontAlgn="auto" latinLnBrk="0" hangingPunct="1">
              <a:lnSpc>
                <a:spcPts val="3280"/>
              </a:lnSpc>
              <a:spcBef>
                <a:spcPts val="750"/>
              </a:spcBef>
              <a:spcAft>
                <a:spcPts val="0"/>
              </a:spcAft>
              <a:buClr>
                <a:srgbClr val="039A44"/>
              </a:buClr>
              <a:buSzTx/>
              <a:buFont typeface="Courier New" panose="02070309020205020404" pitchFamily="49" charset="0"/>
              <a:buNone/>
              <a:tabLst/>
              <a:defRPr/>
            </a:pPr>
            <a:r>
              <a:rPr lang="en-US" dirty="0"/>
              <a:t>Lorem ipsum dolor sit amet, consectetuer </a:t>
            </a:r>
            <a:r>
              <a:rPr lang="en-US" dirty="0" err="1"/>
              <a:t>adipiscing</a:t>
            </a:r>
            <a:r>
              <a:rPr lang="en-US" dirty="0"/>
              <a:t> </a:t>
            </a:r>
            <a:r>
              <a:rPr lang="en-US" dirty="0" err="1"/>
              <a:t>elit</a:t>
            </a:r>
            <a:r>
              <a:rPr lang="en-US" dirty="0"/>
              <a:t>. Maecenas porttitor congue massa. Fusce posuere, magna sed pulvinar ultricies, purus lectus </a:t>
            </a:r>
            <a:r>
              <a:rPr lang="en-US" dirty="0" err="1"/>
              <a:t>malesuada</a:t>
            </a:r>
            <a:r>
              <a:rPr lang="en-US" dirty="0"/>
              <a:t> libero, sit amet commodo.</a:t>
            </a:r>
          </a:p>
        </p:txBody>
      </p:sp>
      <p:sp>
        <p:nvSpPr>
          <p:cNvPr id="3" name="Equity">
            <a:extLst>
              <a:ext uri="{FF2B5EF4-FFF2-40B4-BE49-F238E27FC236}">
                <a16:creationId xmlns:a16="http://schemas.microsoft.com/office/drawing/2014/main" id="{76E28E59-0777-6E21-297C-D46A77F70ED5}"/>
              </a:ext>
            </a:extLst>
          </p:cNvPr>
          <p:cNvSpPr txBox="1"/>
          <p:nvPr userDrawn="1"/>
        </p:nvSpPr>
        <p:spPr>
          <a:xfrm>
            <a:off x="457201" y="238896"/>
            <a:ext cx="8226468" cy="461665"/>
          </a:xfrm>
          <a:prstGeom prst="rect">
            <a:avLst/>
          </a:prstGeom>
          <a:noFill/>
        </p:spPr>
        <p:txBody>
          <a:bodyPr wrap="square" rtlCol="0">
            <a:spAutoFit/>
          </a:bodyPr>
          <a:lstStyle/>
          <a:p>
            <a:pPr lvl="1" algn="ctr"/>
            <a:r>
              <a:rPr lang="en-US" sz="2400" b="1" i="0" dirty="0">
                <a:solidFill>
                  <a:schemeClr val="bg1"/>
                </a:solidFill>
                <a:latin typeface="Arial" panose="020B0604020202020204" pitchFamily="34" charset="0"/>
                <a:cs typeface="Arial" panose="020B0604020202020204" pitchFamily="34" charset="0"/>
              </a:rPr>
              <a:t>EQUITY    Opportunities for Success</a:t>
            </a:r>
          </a:p>
        </p:txBody>
      </p:sp>
      <p:cxnSp>
        <p:nvCxnSpPr>
          <p:cNvPr id="7" name="White Line">
            <a:extLst>
              <a:ext uri="{FF2B5EF4-FFF2-40B4-BE49-F238E27FC236}">
                <a16:creationId xmlns:a16="http://schemas.microsoft.com/office/drawing/2014/main" id="{7CDF335A-F579-1FF7-7E8B-B25CC5FF2FC4}"/>
              </a:ext>
            </a:extLst>
          </p:cNvPr>
          <p:cNvCxnSpPr>
            <a:cxnSpLocks/>
          </p:cNvCxnSpPr>
          <p:nvPr userDrawn="1"/>
        </p:nvCxnSpPr>
        <p:spPr>
          <a:xfrm>
            <a:off x="3447911" y="319676"/>
            <a:ext cx="0" cy="31181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49653"/>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288" userDrawn="1">
          <p15:clr>
            <a:srgbClr val="FBAE40"/>
          </p15:clr>
        </p15:guide>
        <p15:guide id="3" pos="576" userDrawn="1">
          <p15:clr>
            <a:srgbClr val="FBAE40"/>
          </p15:clr>
        </p15:guide>
        <p15:guide id="4" pos="5472" userDrawn="1">
          <p15:clr>
            <a:srgbClr val="FBAE40"/>
          </p15:clr>
        </p15:guide>
        <p15:guide id="5" orient="horz" pos="4032" userDrawn="1">
          <p15:clr>
            <a:srgbClr val="FBAE40"/>
          </p15:clr>
        </p15:guide>
        <p15:guide id="6" pos="51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finity">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2E5602C9-BB93-19CD-39C8-4646E9E42AA2}"/>
              </a:ext>
            </a:extLst>
          </p:cNvPr>
          <p:cNvSpPr>
            <a:spLocks noGrp="1"/>
          </p:cNvSpPr>
          <p:nvPr>
            <p:ph type="title" hasCustomPrompt="1"/>
          </p:nvPr>
        </p:nvSpPr>
        <p:spPr>
          <a:xfrm>
            <a:off x="457200" y="1379349"/>
            <a:ext cx="8226468" cy="590931"/>
          </a:xfrm>
          <a:prstGeom prst="rect">
            <a:avLst/>
          </a:prstGeom>
          <a:noFill/>
        </p:spPr>
        <p:txBody>
          <a:bodyPr wrap="square" lIns="0" rIns="0" anchor="ctr">
            <a:noAutofit/>
          </a:bodyPr>
          <a:lstStyle>
            <a:lvl1pPr>
              <a:defRPr sz="3600">
                <a:solidFill>
                  <a:srgbClr val="009A44"/>
                </a:solidFill>
              </a:defRPr>
            </a:lvl1pPr>
          </a:lstStyle>
          <a:p>
            <a:r>
              <a:rPr lang="en-US" dirty="0"/>
              <a:t>HEADLINE AND CONTENT SLIDE</a:t>
            </a:r>
          </a:p>
        </p:txBody>
      </p:sp>
      <p:sp>
        <p:nvSpPr>
          <p:cNvPr id="4" name="Body Text">
            <a:extLst>
              <a:ext uri="{FF2B5EF4-FFF2-40B4-BE49-F238E27FC236}">
                <a16:creationId xmlns:a16="http://schemas.microsoft.com/office/drawing/2014/main" id="{1E9890A0-0ED1-E492-616C-93E8082AFC6B}"/>
              </a:ext>
            </a:extLst>
          </p:cNvPr>
          <p:cNvSpPr>
            <a:spLocks noGrp="1"/>
          </p:cNvSpPr>
          <p:nvPr>
            <p:ph type="body" sz="quarter" idx="11" hasCustomPrompt="1"/>
          </p:nvPr>
        </p:nvSpPr>
        <p:spPr>
          <a:xfrm>
            <a:off x="921566" y="1985779"/>
            <a:ext cx="7310103" cy="4415021"/>
          </a:xfrm>
          <a:prstGeom prst="rect">
            <a:avLst/>
          </a:prstGeom>
        </p:spPr>
        <p:txBody>
          <a:bodyPr lIns="0" tIns="91440" rIns="0" bIns="91440" numCol="1" spcCol="457200"/>
          <a:lstStyle>
            <a:lvl1pPr marL="0" indent="0">
              <a:lnSpc>
                <a:spcPts val="3380"/>
              </a:lnSpc>
              <a:spcAft>
                <a:spcPts val="600"/>
              </a:spcAft>
              <a:buNone/>
              <a:defRPr sz="2400"/>
            </a:lvl1pPr>
          </a:lstStyle>
          <a:p>
            <a:pPr lvl="0"/>
            <a:r>
              <a:rPr lang="en-US" dirty="0"/>
              <a:t>Delete placeholder text and add own text. </a:t>
            </a:r>
          </a:p>
          <a:p>
            <a:pPr lvl="0"/>
            <a:r>
              <a:rPr lang="en-US" dirty="0"/>
              <a:t>Lorem ipsum dolor sit amet, consectetuer adipiscing elit. Maecenas porttitor congue massa. Fusce posuere, magna sed pulvinar ultricies, purus lectus malesuada libero, sit amet commodo.</a:t>
            </a:r>
          </a:p>
          <a:p>
            <a:pPr marL="0" marR="0" lvl="0" indent="0" algn="l" defTabSz="685800" rtl="0" eaLnBrk="1" fontAlgn="auto" latinLnBrk="0" hangingPunct="1">
              <a:lnSpc>
                <a:spcPts val="3280"/>
              </a:lnSpc>
              <a:spcBef>
                <a:spcPts val="750"/>
              </a:spcBef>
              <a:spcAft>
                <a:spcPts val="0"/>
              </a:spcAft>
              <a:buClr>
                <a:srgbClr val="039A44"/>
              </a:buClr>
              <a:buSzTx/>
              <a:buFont typeface="Courier New" panose="02070309020205020404" pitchFamily="49" charset="0"/>
              <a:buNone/>
              <a:tabLst/>
              <a:defRPr/>
            </a:pPr>
            <a:r>
              <a:rPr lang="en-US" dirty="0"/>
              <a:t>Lorem ipsum dolor sit amet, consectetuer </a:t>
            </a:r>
            <a:r>
              <a:rPr lang="en-US" dirty="0" err="1"/>
              <a:t>adipiscing</a:t>
            </a:r>
            <a:r>
              <a:rPr lang="en-US" dirty="0"/>
              <a:t> </a:t>
            </a:r>
            <a:r>
              <a:rPr lang="en-US" dirty="0" err="1"/>
              <a:t>elit</a:t>
            </a:r>
            <a:r>
              <a:rPr lang="en-US" dirty="0"/>
              <a:t>. Maecenas porttitor congue massa. Fusce posuere, magna sed pulvinar ultricies, purus lectus </a:t>
            </a:r>
            <a:r>
              <a:rPr lang="en-US" dirty="0" err="1"/>
              <a:t>malesuada</a:t>
            </a:r>
            <a:r>
              <a:rPr lang="en-US" dirty="0"/>
              <a:t> libero, sit amet commodo.</a:t>
            </a:r>
          </a:p>
        </p:txBody>
      </p:sp>
      <p:sp>
        <p:nvSpPr>
          <p:cNvPr id="3" name="Affinity">
            <a:extLst>
              <a:ext uri="{FF2B5EF4-FFF2-40B4-BE49-F238E27FC236}">
                <a16:creationId xmlns:a16="http://schemas.microsoft.com/office/drawing/2014/main" id="{76E28E59-0777-6E21-297C-D46A77F70ED5}"/>
              </a:ext>
            </a:extLst>
          </p:cNvPr>
          <p:cNvSpPr txBox="1"/>
          <p:nvPr userDrawn="1"/>
        </p:nvSpPr>
        <p:spPr>
          <a:xfrm>
            <a:off x="457197" y="238896"/>
            <a:ext cx="8226468" cy="461665"/>
          </a:xfrm>
          <a:prstGeom prst="rect">
            <a:avLst/>
          </a:prstGeom>
          <a:noFill/>
        </p:spPr>
        <p:txBody>
          <a:bodyPr wrap="square" rtlCol="0">
            <a:spAutoFit/>
          </a:bodyPr>
          <a:lstStyle/>
          <a:p>
            <a:pPr lvl="1" algn="ctr"/>
            <a:r>
              <a:rPr lang="en-US" sz="2400" b="1" i="0" dirty="0">
                <a:solidFill>
                  <a:schemeClr val="bg1"/>
                </a:solidFill>
                <a:latin typeface="Arial" panose="020B0604020202020204" pitchFamily="34" charset="0"/>
                <a:cs typeface="Arial" panose="020B0604020202020204" pitchFamily="34" charset="0"/>
              </a:rPr>
              <a:t>AFFINITY    A Sense of Belonging</a:t>
            </a:r>
          </a:p>
        </p:txBody>
      </p:sp>
      <p:cxnSp>
        <p:nvCxnSpPr>
          <p:cNvPr id="7" name="White Line">
            <a:extLst>
              <a:ext uri="{FF2B5EF4-FFF2-40B4-BE49-F238E27FC236}">
                <a16:creationId xmlns:a16="http://schemas.microsoft.com/office/drawing/2014/main" id="{7CDF335A-F579-1FF7-7E8B-B25CC5FF2FC4}"/>
              </a:ext>
            </a:extLst>
          </p:cNvPr>
          <p:cNvCxnSpPr>
            <a:cxnSpLocks/>
          </p:cNvCxnSpPr>
          <p:nvPr userDrawn="1"/>
        </p:nvCxnSpPr>
        <p:spPr>
          <a:xfrm>
            <a:off x="3913853" y="313821"/>
            <a:ext cx="0" cy="31181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13039"/>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288" userDrawn="1">
          <p15:clr>
            <a:srgbClr val="FBAE40"/>
          </p15:clr>
        </p15:guide>
        <p15:guide id="3" pos="576" userDrawn="1">
          <p15:clr>
            <a:srgbClr val="FBAE40"/>
          </p15:clr>
        </p15:guide>
        <p15:guide id="4" pos="5184" userDrawn="1">
          <p15:clr>
            <a:srgbClr val="FBAE40"/>
          </p15:clr>
        </p15:guide>
        <p15:guide id="5" pos="5472" userDrawn="1">
          <p15:clr>
            <a:srgbClr val="FBAE40"/>
          </p15:clr>
        </p15:guide>
        <p15:guide id="6" orient="horz" pos="40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overy">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2E5602C9-BB93-19CD-39C8-4646E9E42AA2}"/>
              </a:ext>
            </a:extLst>
          </p:cNvPr>
          <p:cNvSpPr>
            <a:spLocks noGrp="1"/>
          </p:cNvSpPr>
          <p:nvPr>
            <p:ph type="title" hasCustomPrompt="1"/>
          </p:nvPr>
        </p:nvSpPr>
        <p:spPr>
          <a:xfrm>
            <a:off x="457200" y="1379349"/>
            <a:ext cx="8226468" cy="590931"/>
          </a:xfrm>
          <a:prstGeom prst="rect">
            <a:avLst/>
          </a:prstGeom>
          <a:noFill/>
        </p:spPr>
        <p:txBody>
          <a:bodyPr wrap="square" lIns="0" rIns="0" anchor="ctr">
            <a:noAutofit/>
          </a:bodyPr>
          <a:lstStyle>
            <a:lvl1pPr>
              <a:defRPr sz="3600">
                <a:solidFill>
                  <a:srgbClr val="009A44"/>
                </a:solidFill>
              </a:defRPr>
            </a:lvl1pPr>
          </a:lstStyle>
          <a:p>
            <a:r>
              <a:rPr lang="en-US" dirty="0"/>
              <a:t>HEADLINE AND CONTENT SLIDE</a:t>
            </a:r>
          </a:p>
        </p:txBody>
      </p:sp>
      <p:sp>
        <p:nvSpPr>
          <p:cNvPr id="4" name="Body Text">
            <a:extLst>
              <a:ext uri="{FF2B5EF4-FFF2-40B4-BE49-F238E27FC236}">
                <a16:creationId xmlns:a16="http://schemas.microsoft.com/office/drawing/2014/main" id="{1E9890A0-0ED1-E492-616C-93E8082AFC6B}"/>
              </a:ext>
            </a:extLst>
          </p:cNvPr>
          <p:cNvSpPr>
            <a:spLocks noGrp="1"/>
          </p:cNvSpPr>
          <p:nvPr>
            <p:ph type="body" sz="quarter" idx="11" hasCustomPrompt="1"/>
          </p:nvPr>
        </p:nvSpPr>
        <p:spPr>
          <a:xfrm>
            <a:off x="921566" y="1985779"/>
            <a:ext cx="7310103" cy="4415021"/>
          </a:xfrm>
          <a:prstGeom prst="rect">
            <a:avLst/>
          </a:prstGeom>
        </p:spPr>
        <p:txBody>
          <a:bodyPr lIns="0" tIns="91440" rIns="0" bIns="91440" numCol="1" spcCol="457200"/>
          <a:lstStyle>
            <a:lvl1pPr marL="0" indent="0">
              <a:lnSpc>
                <a:spcPts val="3380"/>
              </a:lnSpc>
              <a:spcAft>
                <a:spcPts val="600"/>
              </a:spcAft>
              <a:buNone/>
              <a:defRPr sz="2400"/>
            </a:lvl1pPr>
          </a:lstStyle>
          <a:p>
            <a:pPr lvl="0"/>
            <a:r>
              <a:rPr lang="en-US" dirty="0"/>
              <a:t>Delete placeholder text and add own text. </a:t>
            </a:r>
          </a:p>
          <a:p>
            <a:pPr lvl="0"/>
            <a:r>
              <a:rPr lang="en-US" dirty="0"/>
              <a:t>Lorem ipsum dolor sit amet, consectetuer adipiscing elit. Maecenas porttitor congue massa. Fusce posuere, magna sed pulvinar ultricies, purus lectus malesuada libero, sit amet commodo.</a:t>
            </a:r>
          </a:p>
          <a:p>
            <a:pPr marL="0" marR="0" lvl="0" indent="0" algn="l" defTabSz="685800" rtl="0" eaLnBrk="1" fontAlgn="auto" latinLnBrk="0" hangingPunct="1">
              <a:lnSpc>
                <a:spcPts val="3280"/>
              </a:lnSpc>
              <a:spcBef>
                <a:spcPts val="750"/>
              </a:spcBef>
              <a:spcAft>
                <a:spcPts val="0"/>
              </a:spcAft>
              <a:buClr>
                <a:srgbClr val="039A44"/>
              </a:buClr>
              <a:buSzTx/>
              <a:buFont typeface="Courier New" panose="02070309020205020404" pitchFamily="49" charset="0"/>
              <a:buNone/>
              <a:tabLst/>
              <a:defRPr/>
            </a:pPr>
            <a:r>
              <a:rPr lang="en-US" dirty="0"/>
              <a:t>Lorem ipsum dolor sit amet, consectetuer </a:t>
            </a:r>
            <a:r>
              <a:rPr lang="en-US" dirty="0" err="1"/>
              <a:t>adipiscing</a:t>
            </a:r>
            <a:r>
              <a:rPr lang="en-US" dirty="0"/>
              <a:t> </a:t>
            </a:r>
            <a:r>
              <a:rPr lang="en-US" dirty="0" err="1"/>
              <a:t>elit</a:t>
            </a:r>
            <a:r>
              <a:rPr lang="en-US" dirty="0"/>
              <a:t>. Maecenas porttitor congue massa. Fusce posuere, magna sed pulvinar ultricies, purus lectus </a:t>
            </a:r>
            <a:r>
              <a:rPr lang="en-US" dirty="0" err="1"/>
              <a:t>malesuada</a:t>
            </a:r>
            <a:r>
              <a:rPr lang="en-US" dirty="0"/>
              <a:t> libero, sit amet commodo.</a:t>
            </a:r>
          </a:p>
        </p:txBody>
      </p:sp>
      <p:sp>
        <p:nvSpPr>
          <p:cNvPr id="3" name="Discovery">
            <a:extLst>
              <a:ext uri="{FF2B5EF4-FFF2-40B4-BE49-F238E27FC236}">
                <a16:creationId xmlns:a16="http://schemas.microsoft.com/office/drawing/2014/main" id="{76E28E59-0777-6E21-297C-D46A77F70ED5}"/>
              </a:ext>
            </a:extLst>
          </p:cNvPr>
          <p:cNvSpPr txBox="1"/>
          <p:nvPr userDrawn="1"/>
        </p:nvSpPr>
        <p:spPr>
          <a:xfrm>
            <a:off x="174064" y="238896"/>
            <a:ext cx="8795865" cy="461665"/>
          </a:xfrm>
          <a:prstGeom prst="rect">
            <a:avLst/>
          </a:prstGeom>
          <a:noFill/>
        </p:spPr>
        <p:txBody>
          <a:bodyPr wrap="square" rtlCol="0">
            <a:spAutoFit/>
          </a:bodyPr>
          <a:lstStyle/>
          <a:p>
            <a:pPr lvl="1" algn="ctr"/>
            <a:r>
              <a:rPr lang="en-US" sz="2400" b="1" i="0" dirty="0">
                <a:solidFill>
                  <a:schemeClr val="bg1"/>
                </a:solidFill>
                <a:latin typeface="Arial" panose="020B0604020202020204" pitchFamily="34" charset="0"/>
                <a:cs typeface="Arial" panose="020B0604020202020204" pitchFamily="34" charset="0"/>
              </a:rPr>
              <a:t>DISCOVERY    A Love of Inquiry and Creativity</a:t>
            </a:r>
          </a:p>
        </p:txBody>
      </p:sp>
      <p:cxnSp>
        <p:nvCxnSpPr>
          <p:cNvPr id="7" name="White Line">
            <a:extLst>
              <a:ext uri="{FF2B5EF4-FFF2-40B4-BE49-F238E27FC236}">
                <a16:creationId xmlns:a16="http://schemas.microsoft.com/office/drawing/2014/main" id="{7CDF335A-F579-1FF7-7E8B-B25CC5FF2FC4}"/>
              </a:ext>
            </a:extLst>
          </p:cNvPr>
          <p:cNvCxnSpPr>
            <a:cxnSpLocks/>
          </p:cNvCxnSpPr>
          <p:nvPr userDrawn="1"/>
        </p:nvCxnSpPr>
        <p:spPr>
          <a:xfrm>
            <a:off x="3400408" y="314613"/>
            <a:ext cx="0" cy="31181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178097"/>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288" userDrawn="1">
          <p15:clr>
            <a:srgbClr val="FBAE40"/>
          </p15:clr>
        </p15:guide>
        <p15:guide id="3" pos="576" userDrawn="1">
          <p15:clr>
            <a:srgbClr val="FBAE40"/>
          </p15:clr>
        </p15:guide>
        <p15:guide id="4" pos="5472" userDrawn="1">
          <p15:clr>
            <a:srgbClr val="FBAE40"/>
          </p15:clr>
        </p15:guide>
        <p15:guide id="5" pos="5184" userDrawn="1">
          <p15:clr>
            <a:srgbClr val="FBAE40"/>
          </p15:clr>
        </p15:guide>
        <p15:guide id="6" orient="horz" pos="40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2E5602C9-BB93-19CD-39C8-4646E9E42AA2}"/>
              </a:ext>
            </a:extLst>
          </p:cNvPr>
          <p:cNvSpPr>
            <a:spLocks noGrp="1"/>
          </p:cNvSpPr>
          <p:nvPr>
            <p:ph type="title" hasCustomPrompt="1"/>
          </p:nvPr>
        </p:nvSpPr>
        <p:spPr>
          <a:xfrm>
            <a:off x="457200" y="1379349"/>
            <a:ext cx="8226468" cy="590931"/>
          </a:xfrm>
          <a:prstGeom prst="rect">
            <a:avLst/>
          </a:prstGeom>
          <a:noFill/>
        </p:spPr>
        <p:txBody>
          <a:bodyPr wrap="square" lIns="0" rIns="0" anchor="ctr">
            <a:noAutofit/>
          </a:bodyPr>
          <a:lstStyle>
            <a:lvl1pPr>
              <a:defRPr sz="3600">
                <a:solidFill>
                  <a:srgbClr val="009A44"/>
                </a:solidFill>
              </a:defRPr>
            </a:lvl1pPr>
          </a:lstStyle>
          <a:p>
            <a:r>
              <a:rPr lang="en-US" dirty="0"/>
              <a:t>HEADLINE AND CONTENT SLIDE</a:t>
            </a:r>
          </a:p>
        </p:txBody>
      </p:sp>
      <p:sp>
        <p:nvSpPr>
          <p:cNvPr id="4" name="Body Text">
            <a:extLst>
              <a:ext uri="{FF2B5EF4-FFF2-40B4-BE49-F238E27FC236}">
                <a16:creationId xmlns:a16="http://schemas.microsoft.com/office/drawing/2014/main" id="{1E9890A0-0ED1-E492-616C-93E8082AFC6B}"/>
              </a:ext>
            </a:extLst>
          </p:cNvPr>
          <p:cNvSpPr>
            <a:spLocks noGrp="1"/>
          </p:cNvSpPr>
          <p:nvPr>
            <p:ph type="body" sz="quarter" idx="11" hasCustomPrompt="1"/>
          </p:nvPr>
        </p:nvSpPr>
        <p:spPr>
          <a:xfrm>
            <a:off x="921566" y="1985779"/>
            <a:ext cx="7310103" cy="4415021"/>
          </a:xfrm>
          <a:prstGeom prst="rect">
            <a:avLst/>
          </a:prstGeom>
        </p:spPr>
        <p:txBody>
          <a:bodyPr lIns="0" tIns="91440" rIns="0" bIns="91440" numCol="1" spcCol="457200"/>
          <a:lstStyle>
            <a:lvl1pPr marL="0" indent="0">
              <a:lnSpc>
                <a:spcPts val="3380"/>
              </a:lnSpc>
              <a:spcAft>
                <a:spcPts val="600"/>
              </a:spcAft>
              <a:buNone/>
              <a:defRPr sz="2400"/>
            </a:lvl1pPr>
          </a:lstStyle>
          <a:p>
            <a:pPr lvl="0"/>
            <a:r>
              <a:rPr lang="en-US" dirty="0"/>
              <a:t>Delete placeholder text and add own text. </a:t>
            </a:r>
          </a:p>
          <a:p>
            <a:pPr lvl="0"/>
            <a:r>
              <a:rPr lang="en-US" dirty="0"/>
              <a:t>Lorem ipsum dolor sit amet, consectetuer adipiscing elit. Maecenas porttitor congue massa. Fusce posuere, magna sed pulvinar ultricies, purus lectus malesuada libero, sit amet commodo.</a:t>
            </a:r>
          </a:p>
          <a:p>
            <a:pPr marL="0" marR="0" lvl="0" indent="0" algn="l" defTabSz="685800" rtl="0" eaLnBrk="1" fontAlgn="auto" latinLnBrk="0" hangingPunct="1">
              <a:lnSpc>
                <a:spcPts val="3280"/>
              </a:lnSpc>
              <a:spcBef>
                <a:spcPts val="750"/>
              </a:spcBef>
              <a:spcAft>
                <a:spcPts val="0"/>
              </a:spcAft>
              <a:buClr>
                <a:srgbClr val="039A44"/>
              </a:buClr>
              <a:buSzTx/>
              <a:buFont typeface="Courier New" panose="02070309020205020404" pitchFamily="49" charset="0"/>
              <a:buNone/>
              <a:tabLst/>
              <a:defRPr/>
            </a:pPr>
            <a:r>
              <a:rPr lang="en-US" dirty="0"/>
              <a:t>Lorem ipsum dolor sit amet, consectetuer </a:t>
            </a:r>
            <a:r>
              <a:rPr lang="en-US" dirty="0" err="1"/>
              <a:t>adipiscing</a:t>
            </a:r>
            <a:r>
              <a:rPr lang="en-US" dirty="0"/>
              <a:t> </a:t>
            </a:r>
            <a:r>
              <a:rPr lang="en-US" dirty="0" err="1"/>
              <a:t>elit</a:t>
            </a:r>
            <a:r>
              <a:rPr lang="en-US" dirty="0"/>
              <a:t>. Maecenas porttitor congue massa. Fusce posuere, magna sed pulvinar ultricies, purus lectus </a:t>
            </a:r>
            <a:r>
              <a:rPr lang="en-US" dirty="0" err="1"/>
              <a:t>malesuada</a:t>
            </a:r>
            <a:r>
              <a:rPr lang="en-US" dirty="0"/>
              <a:t> libero, sit amet commodo.</a:t>
            </a:r>
          </a:p>
        </p:txBody>
      </p:sp>
      <p:sp>
        <p:nvSpPr>
          <p:cNvPr id="3" name="Service">
            <a:extLst>
              <a:ext uri="{FF2B5EF4-FFF2-40B4-BE49-F238E27FC236}">
                <a16:creationId xmlns:a16="http://schemas.microsoft.com/office/drawing/2014/main" id="{76E28E59-0777-6E21-297C-D46A77F70ED5}"/>
              </a:ext>
            </a:extLst>
          </p:cNvPr>
          <p:cNvSpPr txBox="1"/>
          <p:nvPr userDrawn="1"/>
        </p:nvSpPr>
        <p:spPr>
          <a:xfrm>
            <a:off x="118763" y="238896"/>
            <a:ext cx="8900535" cy="461665"/>
          </a:xfrm>
          <a:prstGeom prst="rect">
            <a:avLst/>
          </a:prstGeom>
          <a:noFill/>
        </p:spPr>
        <p:txBody>
          <a:bodyPr wrap="square" rtlCol="0">
            <a:spAutoFit/>
          </a:bodyPr>
          <a:lstStyle/>
          <a:p>
            <a:pPr lvl="1" algn="l"/>
            <a:r>
              <a:rPr lang="en-US" sz="2400" b="1" i="0" dirty="0">
                <a:solidFill>
                  <a:schemeClr val="bg1"/>
                </a:solidFill>
                <a:latin typeface="Arial" panose="020B0604020202020204" pitchFamily="34" charset="0"/>
                <a:cs typeface="Arial" panose="020B0604020202020204" pitchFamily="34" charset="0"/>
              </a:rPr>
              <a:t>SERVICE    A Commitment to People and Communities</a:t>
            </a:r>
          </a:p>
        </p:txBody>
      </p:sp>
      <p:cxnSp>
        <p:nvCxnSpPr>
          <p:cNvPr id="7" name="White Line">
            <a:extLst>
              <a:ext uri="{FF2B5EF4-FFF2-40B4-BE49-F238E27FC236}">
                <a16:creationId xmlns:a16="http://schemas.microsoft.com/office/drawing/2014/main" id="{7CDF335A-F579-1FF7-7E8B-B25CC5FF2FC4}"/>
              </a:ext>
            </a:extLst>
          </p:cNvPr>
          <p:cNvCxnSpPr>
            <a:cxnSpLocks/>
          </p:cNvCxnSpPr>
          <p:nvPr userDrawn="1"/>
        </p:nvCxnSpPr>
        <p:spPr>
          <a:xfrm>
            <a:off x="2165375" y="319759"/>
            <a:ext cx="0" cy="31181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966192"/>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288" userDrawn="1">
          <p15:clr>
            <a:srgbClr val="FBAE40"/>
          </p15:clr>
        </p15:guide>
        <p15:guide id="3" pos="576" userDrawn="1">
          <p15:clr>
            <a:srgbClr val="FBAE40"/>
          </p15:clr>
        </p15:guide>
        <p15:guide id="4" pos="5472" userDrawn="1">
          <p15:clr>
            <a:srgbClr val="FBAE40"/>
          </p15:clr>
        </p15:guide>
        <p15:guide id="5" pos="5184" userDrawn="1">
          <p15:clr>
            <a:srgbClr val="FBAE40"/>
          </p15:clr>
        </p15:guide>
        <p15:guide id="6" orient="horz" pos="403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Imag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3CDA6D5-5C94-D294-1D64-AB84FBC09F4F}"/>
              </a:ext>
            </a:extLst>
          </p:cNvPr>
          <p:cNvSpPr>
            <a:spLocks noGrp="1"/>
          </p:cNvSpPr>
          <p:nvPr>
            <p:ph type="title" hasCustomPrompt="1"/>
          </p:nvPr>
        </p:nvSpPr>
        <p:spPr>
          <a:xfrm>
            <a:off x="5059823" y="1671255"/>
            <a:ext cx="3856482" cy="1004225"/>
          </a:xfrm>
          <a:prstGeom prst="rect">
            <a:avLst/>
          </a:prstGeom>
        </p:spPr>
        <p:txBody>
          <a:bodyPr tIns="0" bIns="0" anchor="b"/>
          <a:lstStyle>
            <a:lvl1pPr>
              <a:defRPr sz="3600" b="1" i="0">
                <a:solidFill>
                  <a:srgbClr val="009A44"/>
                </a:solidFill>
                <a:latin typeface="Arial" panose="020B0604020202020204" pitchFamily="34" charset="0"/>
                <a:cs typeface="Arial" panose="020B0604020202020204" pitchFamily="34" charset="0"/>
              </a:defRPr>
            </a:lvl1pPr>
          </a:lstStyle>
          <a:p>
            <a:r>
              <a:rPr lang="en-US" dirty="0"/>
              <a:t>CLICK TO EDIT</a:t>
            </a:r>
            <a:br>
              <a:rPr lang="en-US" dirty="0"/>
            </a:br>
            <a:r>
              <a:rPr lang="en-US" dirty="0"/>
              <a:t>HEADLINE</a:t>
            </a:r>
          </a:p>
        </p:txBody>
      </p:sp>
      <p:sp>
        <p:nvSpPr>
          <p:cNvPr id="4" name="Subtitle">
            <a:extLst>
              <a:ext uri="{FF2B5EF4-FFF2-40B4-BE49-F238E27FC236}">
                <a16:creationId xmlns:a16="http://schemas.microsoft.com/office/drawing/2014/main" id="{0DA5D67D-FB0B-FC57-7D6F-D3D663492DFE}"/>
              </a:ext>
            </a:extLst>
          </p:cNvPr>
          <p:cNvSpPr>
            <a:spLocks noGrp="1"/>
          </p:cNvSpPr>
          <p:nvPr>
            <p:ph type="body" sz="quarter" idx="11" hasCustomPrompt="1"/>
          </p:nvPr>
        </p:nvSpPr>
        <p:spPr>
          <a:xfrm>
            <a:off x="5066666" y="2794791"/>
            <a:ext cx="3856482" cy="330018"/>
          </a:xfrm>
          <a:prstGeom prst="rect">
            <a:avLst/>
          </a:prstGeom>
        </p:spPr>
        <p:txBody>
          <a:bodyPr anchor="ctr"/>
          <a:lstStyle>
            <a:lvl1pPr marL="0" indent="0">
              <a:buNone/>
              <a:defRPr sz="2400" b="1" i="0">
                <a:solidFill>
                  <a:schemeClr val="tx1"/>
                </a:solidFill>
                <a:latin typeface="Georgia" panose="02040502050405020303" pitchFamily="18" charset="0"/>
                <a:cs typeface="Arial" panose="020B0604020202020204" pitchFamily="34" charset="0"/>
              </a:defRPr>
            </a:lvl1pPr>
          </a:lstStyle>
          <a:p>
            <a:pPr lvl="0"/>
            <a:r>
              <a:rPr lang="en-US" dirty="0"/>
              <a:t>Click to add subhead</a:t>
            </a:r>
          </a:p>
        </p:txBody>
      </p:sp>
      <p:sp>
        <p:nvSpPr>
          <p:cNvPr id="6" name="Body Text">
            <a:extLst>
              <a:ext uri="{FF2B5EF4-FFF2-40B4-BE49-F238E27FC236}">
                <a16:creationId xmlns:a16="http://schemas.microsoft.com/office/drawing/2014/main" id="{9FF05B28-0690-2B5F-ED28-E334C855A8CA}"/>
              </a:ext>
            </a:extLst>
          </p:cNvPr>
          <p:cNvSpPr>
            <a:spLocks noGrp="1"/>
          </p:cNvSpPr>
          <p:nvPr>
            <p:ph type="body" sz="quarter" idx="12" hasCustomPrompt="1"/>
          </p:nvPr>
        </p:nvSpPr>
        <p:spPr>
          <a:xfrm>
            <a:off x="5288907" y="3244121"/>
            <a:ext cx="3634241" cy="3385280"/>
          </a:xfrm>
          <a:prstGeom prst="rect">
            <a:avLst/>
          </a:prstGeom>
        </p:spPr>
        <p:txBody>
          <a:bodyPr tIns="0" bIns="0"/>
          <a:lstStyle>
            <a:lvl1pPr marL="0" indent="0">
              <a:lnSpc>
                <a:spcPts val="3380"/>
              </a:lnSpc>
              <a:spcAft>
                <a:spcPts val="600"/>
              </a:spcAft>
              <a:buNone/>
              <a:defRPr sz="2400">
                <a:solidFill>
                  <a:schemeClr val="tx1"/>
                </a:solidFill>
                <a:latin typeface="Arial" panose="020B0604020202020204" pitchFamily="34" charset="0"/>
                <a:cs typeface="Arial" panose="020B0604020202020204" pitchFamily="34" charset="0"/>
              </a:defRPr>
            </a:lvl1pPr>
          </a:lstStyle>
          <a:p>
            <a:pPr lvl="0"/>
            <a:r>
              <a:rPr lang="en-US" dirty="0"/>
              <a:t>Body text </a:t>
            </a:r>
          </a:p>
        </p:txBody>
      </p:sp>
      <p:pic>
        <p:nvPicPr>
          <p:cNvPr id="5" name="Green Slashes">
            <a:extLst>
              <a:ext uri="{FF2B5EF4-FFF2-40B4-BE49-F238E27FC236}">
                <a16:creationId xmlns:a16="http://schemas.microsoft.com/office/drawing/2014/main" id="{D3229CDB-3347-B258-F8F5-87755F9F63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645197" y="509931"/>
            <a:ext cx="2750345" cy="914400"/>
          </a:xfrm>
          <a:prstGeom prst="rect">
            <a:avLst/>
          </a:prstGeom>
        </p:spPr>
      </p:pic>
      <p:sp>
        <p:nvSpPr>
          <p:cNvPr id="24" name="Picture Placeholder">
            <a:extLst>
              <a:ext uri="{FF2B5EF4-FFF2-40B4-BE49-F238E27FC236}">
                <a16:creationId xmlns:a16="http://schemas.microsoft.com/office/drawing/2014/main" id="{1F52AC1E-2DC8-E042-5D93-59D644F041A1}"/>
              </a:ext>
            </a:extLst>
          </p:cNvPr>
          <p:cNvSpPr>
            <a:spLocks noGrp="1"/>
          </p:cNvSpPr>
          <p:nvPr>
            <p:ph type="pic" sz="quarter" idx="10" hasCustomPrompt="1"/>
          </p:nvPr>
        </p:nvSpPr>
        <p:spPr>
          <a:xfrm>
            <a:off x="239223" y="235737"/>
            <a:ext cx="4572000" cy="6393664"/>
          </a:xfrm>
          <a:prstGeom prst="rect">
            <a:avLst/>
          </a:prstGeom>
          <a:solidFill>
            <a:schemeClr val="bg1">
              <a:lumMod val="75000"/>
            </a:schemeClr>
          </a:solidFill>
        </p:spPr>
        <p:txBody>
          <a:bodyPr anchor="t" anchorCtr="0"/>
          <a:lstStyle>
            <a:lvl1pPr marL="0" indent="0" algn="ctr">
              <a:buNone/>
              <a:defRPr sz="1350">
                <a:solidFill>
                  <a:schemeClr val="bg1">
                    <a:lumMod val="50000"/>
                  </a:schemeClr>
                </a:solidFill>
                <a:latin typeface="Arial" panose="020B0604020202020204" pitchFamily="34" charset="0"/>
                <a:cs typeface="Arial" panose="020B0604020202020204" pitchFamily="34" charset="0"/>
              </a:defRPr>
            </a:lvl1pPr>
          </a:lstStyle>
          <a:p>
            <a:r>
              <a:rPr lang="en-US" dirty="0"/>
              <a:t>Click icon to add photo</a:t>
            </a:r>
          </a:p>
        </p:txBody>
      </p:sp>
      <p:pic>
        <p:nvPicPr>
          <p:cNvPr id="9" name="UND Logo">
            <a:extLst>
              <a:ext uri="{FF2B5EF4-FFF2-40B4-BE49-F238E27FC236}">
                <a16:creationId xmlns:a16="http://schemas.microsoft.com/office/drawing/2014/main" id="{D5C15BB8-3B71-2176-4A66-DF4FC5085F3A}"/>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42284" y="207347"/>
            <a:ext cx="1066800" cy="457200"/>
          </a:xfrm>
          <a:prstGeom prst="rect">
            <a:avLst/>
          </a:prstGeom>
        </p:spPr>
      </p:pic>
    </p:spTree>
    <p:extLst>
      <p:ext uri="{BB962C8B-B14F-4D97-AF65-F5344CB8AC3E}">
        <p14:creationId xmlns:p14="http://schemas.microsoft.com/office/powerpoint/2010/main" val="3795897517"/>
      </p:ext>
    </p:extLst>
  </p:cSld>
  <p:clrMapOvr>
    <a:masterClrMapping/>
  </p:clrMapOvr>
  <p:extLst>
    <p:ext uri="{DCECCB84-F9BA-43D5-87BE-67443E8EF086}">
      <p15:sldGuideLst xmlns:p15="http://schemas.microsoft.com/office/powerpoint/2012/main">
        <p15:guide id="1" pos="144" userDrawn="1">
          <p15:clr>
            <a:srgbClr val="FBAE40"/>
          </p15:clr>
        </p15:guide>
        <p15:guide id="2" orient="horz" pos="144" userDrawn="1">
          <p15:clr>
            <a:srgbClr val="FBAE40"/>
          </p15:clr>
        </p15:guide>
        <p15:guide id="3" orient="horz" pos="4176" userDrawn="1">
          <p15:clr>
            <a:srgbClr val="FBAE40"/>
          </p15:clr>
        </p15:guide>
        <p15:guide id="4" pos="561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Screen Photo and Caption">
    <p:bg>
      <p:bgPr>
        <a:pattFill prst="lgCheck">
          <a:fgClr>
            <a:schemeClr val="bg2"/>
          </a:fgClr>
          <a:bgClr>
            <a:schemeClr val="bg1"/>
          </a:bgClr>
        </a:pattFill>
        <a:effectLst/>
      </p:bgPr>
    </p:bg>
    <p:spTree>
      <p:nvGrpSpPr>
        <p:cNvPr id="1" name=""/>
        <p:cNvGrpSpPr/>
        <p:nvPr/>
      </p:nvGrpSpPr>
      <p:grpSpPr>
        <a:xfrm>
          <a:off x="0" y="0"/>
          <a:ext cx="0" cy="0"/>
          <a:chOff x="0" y="0"/>
          <a:chExt cx="0" cy="0"/>
        </a:xfrm>
      </p:grpSpPr>
      <p:sp>
        <p:nvSpPr>
          <p:cNvPr id="17" name="Picture Placeholder">
            <a:extLst>
              <a:ext uri="{FF2B5EF4-FFF2-40B4-BE49-F238E27FC236}">
                <a16:creationId xmlns:a16="http://schemas.microsoft.com/office/drawing/2014/main" id="{F8ABDF81-39C6-4BC3-92BB-D919525449E0}"/>
              </a:ext>
            </a:extLst>
          </p:cNvPr>
          <p:cNvSpPr>
            <a:spLocks noGrp="1"/>
          </p:cNvSpPr>
          <p:nvPr>
            <p:ph type="pic" sz="quarter" idx="12" hasCustomPrompt="1"/>
          </p:nvPr>
        </p:nvSpPr>
        <p:spPr>
          <a:xfrm>
            <a:off x="0" y="0"/>
            <a:ext cx="9144000" cy="6858000"/>
          </a:xfrm>
          <a:prstGeom prst="rect">
            <a:avLst/>
          </a:prstGeom>
          <a:solidFill>
            <a:schemeClr val="bg1">
              <a:lumMod val="75000"/>
            </a:schemeClr>
          </a:solidFill>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photo</a:t>
            </a:r>
          </a:p>
        </p:txBody>
      </p:sp>
      <p:sp>
        <p:nvSpPr>
          <p:cNvPr id="3" name="Caption">
            <a:extLst>
              <a:ext uri="{FF2B5EF4-FFF2-40B4-BE49-F238E27FC236}">
                <a16:creationId xmlns:a16="http://schemas.microsoft.com/office/drawing/2014/main" id="{5B0CACFC-AAEC-7846-CA4B-163F3DCEE202}"/>
              </a:ext>
            </a:extLst>
          </p:cNvPr>
          <p:cNvSpPr>
            <a:spLocks noGrp="1"/>
          </p:cNvSpPr>
          <p:nvPr>
            <p:ph type="body" sz="quarter" idx="14" hasCustomPrompt="1"/>
          </p:nvPr>
        </p:nvSpPr>
        <p:spPr>
          <a:xfrm>
            <a:off x="1" y="5084956"/>
            <a:ext cx="5687122" cy="1544443"/>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square" lIns="365760" tIns="0" rIns="2286000" bIns="0" anchor="ctr" anchorCtr="0">
            <a:noAutofit/>
          </a:bodyPr>
          <a:lstStyle>
            <a:lvl1pPr marL="0" indent="0">
              <a:buNone/>
              <a:defRPr sz="2400">
                <a:solidFill>
                  <a:srgbClr val="009A44"/>
                </a:solidFill>
                <a:latin typeface="Arial" panose="020B0604020202020204" pitchFamily="34" charset="0"/>
                <a:cs typeface="Arial" panose="020B0604020202020204" pitchFamily="34" charset="0"/>
              </a:defRPr>
            </a:lvl1pPr>
          </a:lstStyle>
          <a:p>
            <a:pPr lvl="0"/>
            <a:r>
              <a:rPr lang="en-US" dirty="0"/>
              <a:t>Add caption here. Lorem ipsum dolor amet consectetuer.</a:t>
            </a:r>
          </a:p>
        </p:txBody>
      </p:sp>
      <p:sp>
        <p:nvSpPr>
          <p:cNvPr id="4" name="UND Logo">
            <a:extLst>
              <a:ext uri="{FF2B5EF4-FFF2-40B4-BE49-F238E27FC236}">
                <a16:creationId xmlns:a16="http://schemas.microsoft.com/office/drawing/2014/main" id="{217F571E-AEA0-76DB-69E5-A3EFADD65994}"/>
              </a:ext>
              <a:ext uri="{C183D7F6-B498-43B3-948B-1728B52AA6E4}">
                <adec:decorative xmlns:adec="http://schemas.microsoft.com/office/drawing/2017/decorative" val="1"/>
              </a:ext>
            </a:extLst>
          </p:cNvPr>
          <p:cNvSpPr txBox="1">
            <a:spLocks noChangeAspect="1"/>
          </p:cNvSpPr>
          <p:nvPr userDrawn="1"/>
        </p:nvSpPr>
        <p:spPr>
          <a:xfrm>
            <a:off x="7864341" y="209811"/>
            <a:ext cx="1069848" cy="457200"/>
          </a:xfrm>
          <a:prstGeom prst="rect">
            <a:avLst/>
          </a:prstGeom>
          <a:blipFill>
            <a:blip r:embed="rId4">
              <a:extLst>
                <a:ext uri="{96DAC541-7B7A-43D3-8B79-37D633B846F1}">
                  <asvg:svgBlip xmlns:asvg="http://schemas.microsoft.com/office/drawing/2016/SVG/main" r:embed="rId5"/>
                </a:ext>
              </a:extLst>
            </a:blip>
            <a:stretch>
              <a:fillRect/>
            </a:stretch>
          </a:blipFill>
        </p:spPr>
        <p:txBody>
          <a:bodyPr wrap="none" rtlCol="0">
            <a:noAutofit/>
          </a:bodyPr>
          <a:lstStyle/>
          <a:p>
            <a:endParaRPr lang="en-US" dirty="0"/>
          </a:p>
        </p:txBody>
      </p:sp>
    </p:spTree>
    <p:extLst>
      <p:ext uri="{BB962C8B-B14F-4D97-AF65-F5344CB8AC3E}">
        <p14:creationId xmlns:p14="http://schemas.microsoft.com/office/powerpoint/2010/main" val="552412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6" userDrawn="1">
          <p15:clr>
            <a:srgbClr val="FBAE40"/>
          </p15:clr>
        </p15:guide>
        <p15:guide id="2" pos="144" userDrawn="1">
          <p15:clr>
            <a:srgbClr val="FBAE40"/>
          </p15:clr>
        </p15:guide>
        <p15:guide id="3" pos="5616" userDrawn="1">
          <p15:clr>
            <a:srgbClr val="FBAE40"/>
          </p15:clr>
        </p15:guide>
        <p15:guide id="4" orient="horz" pos="1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ith Photo">
    <p:spTree>
      <p:nvGrpSpPr>
        <p:cNvPr id="1" name=""/>
        <p:cNvGrpSpPr/>
        <p:nvPr/>
      </p:nvGrpSpPr>
      <p:grpSpPr>
        <a:xfrm>
          <a:off x="0" y="0"/>
          <a:ext cx="0" cy="0"/>
          <a:chOff x="0" y="0"/>
          <a:chExt cx="0" cy="0"/>
        </a:xfrm>
      </p:grpSpPr>
      <p:sp>
        <p:nvSpPr>
          <p:cNvPr id="13" name="Image">
            <a:extLst>
              <a:ext uri="{FF2B5EF4-FFF2-40B4-BE49-F238E27FC236}">
                <a16:creationId xmlns:a16="http://schemas.microsoft.com/office/drawing/2014/main" id="{52E2934A-F7C4-2144-C60C-562E410636D0}"/>
              </a:ext>
            </a:extLst>
          </p:cNvPr>
          <p:cNvSpPr>
            <a:spLocks noGrp="1"/>
          </p:cNvSpPr>
          <p:nvPr>
            <p:ph type="pic" sz="quarter" idx="11" hasCustomPrompt="1"/>
          </p:nvPr>
        </p:nvSpPr>
        <p:spPr>
          <a:xfrm>
            <a:off x="4000500" y="0"/>
            <a:ext cx="5143500" cy="6858000"/>
          </a:xfrm>
          <a:prstGeom prst="rect">
            <a:avLst/>
          </a:prstGeom>
          <a:solidFill>
            <a:schemeClr val="bg1">
              <a:lumMod val="75000"/>
            </a:schemeClr>
          </a:solidFill>
        </p:spPr>
        <p:txBody>
          <a:bodyPr anchor="t">
            <a:normAutofit/>
          </a:bodyPr>
          <a:lstStyle>
            <a:lvl1pPr algn="ctr">
              <a:defRPr sz="1200">
                <a:solidFill>
                  <a:schemeClr val="tx1">
                    <a:lumMod val="50000"/>
                    <a:lumOff val="50000"/>
                  </a:schemeClr>
                </a:solidFill>
              </a:defRPr>
            </a:lvl1pPr>
          </a:lstStyle>
          <a:p>
            <a:r>
              <a:rPr lang="en-US"/>
              <a:t>Click icon to add photo</a:t>
            </a:r>
          </a:p>
        </p:txBody>
      </p:sp>
      <p:sp>
        <p:nvSpPr>
          <p:cNvPr id="9" name="Title">
            <a:extLst>
              <a:ext uri="{FF2B5EF4-FFF2-40B4-BE49-F238E27FC236}">
                <a16:creationId xmlns:a16="http://schemas.microsoft.com/office/drawing/2014/main" id="{661D002C-FB5F-6269-5DFE-592DAAEFE78F}"/>
              </a:ext>
            </a:extLst>
          </p:cNvPr>
          <p:cNvSpPr>
            <a:spLocks noGrp="1"/>
          </p:cNvSpPr>
          <p:nvPr>
            <p:ph type="title" hasCustomPrompt="1"/>
          </p:nvPr>
        </p:nvSpPr>
        <p:spPr>
          <a:xfrm>
            <a:off x="4229100" y="3862588"/>
            <a:ext cx="4686300" cy="2304738"/>
          </a:xfrm>
          <a:prstGeom prst="rect">
            <a:avLst/>
          </a:prstGeom>
        </p:spPr>
        <p:txBody>
          <a:bodyPr wrap="square" lIns="91440" tIns="0" rIns="91440" bIns="0" anchor="b">
            <a:noAutofit/>
          </a:bodyPr>
          <a:lstStyle>
            <a:lvl1pPr>
              <a:defRPr sz="5400"/>
            </a:lvl1pPr>
          </a:lstStyle>
          <a:p>
            <a:r>
              <a:rPr lang="en-US" dirty="0"/>
              <a:t>CLICK TO EDIT TITLE</a:t>
            </a:r>
          </a:p>
        </p:txBody>
      </p:sp>
      <p:sp>
        <p:nvSpPr>
          <p:cNvPr id="10" name="Subtitle">
            <a:extLst>
              <a:ext uri="{FF2B5EF4-FFF2-40B4-BE49-F238E27FC236}">
                <a16:creationId xmlns:a16="http://schemas.microsoft.com/office/drawing/2014/main" id="{278E0D0A-03A9-1C51-F30D-9E1AAC2A2BA4}"/>
              </a:ext>
            </a:extLst>
          </p:cNvPr>
          <p:cNvSpPr>
            <a:spLocks noGrp="1"/>
          </p:cNvSpPr>
          <p:nvPr>
            <p:ph type="body" sz="quarter" idx="10"/>
          </p:nvPr>
        </p:nvSpPr>
        <p:spPr>
          <a:xfrm>
            <a:off x="4229100" y="6174820"/>
            <a:ext cx="4686300" cy="454579"/>
          </a:xfrm>
          <a:prstGeom prst="rect">
            <a:avLst/>
          </a:prstGeom>
        </p:spPr>
        <p:txBody>
          <a:bodyPr anchor="ctr"/>
          <a:lstStyle>
            <a:lvl1pPr>
              <a:defRPr sz="2400" b="1">
                <a:latin typeface="Georgia" panose="02040502050405020303" pitchFamily="18" charset="0"/>
              </a:defRPr>
            </a:lvl1pPr>
          </a:lstStyle>
          <a:p>
            <a:pPr lvl="0"/>
            <a:r>
              <a:rPr lang="en-US"/>
              <a:t>Click to edit Master text styles</a:t>
            </a:r>
          </a:p>
        </p:txBody>
      </p:sp>
      <p:pic>
        <p:nvPicPr>
          <p:cNvPr id="3" name="Logo" descr="University of North Dakota Logo">
            <a:extLst>
              <a:ext uri="{FF2B5EF4-FFF2-40B4-BE49-F238E27FC236}">
                <a16:creationId xmlns:a16="http://schemas.microsoft.com/office/drawing/2014/main" id="{93E15403-05B4-F2F6-665C-E3C7897D0F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9" y="2123821"/>
            <a:ext cx="3147330" cy="3147330"/>
          </a:xfrm>
          <a:prstGeom prst="rect">
            <a:avLst/>
          </a:prstGeom>
        </p:spPr>
      </p:pic>
    </p:spTree>
    <p:extLst>
      <p:ext uri="{BB962C8B-B14F-4D97-AF65-F5344CB8AC3E}">
        <p14:creationId xmlns:p14="http://schemas.microsoft.com/office/powerpoint/2010/main" val="832764664"/>
      </p:ext>
    </p:extLst>
  </p:cSld>
  <p:clrMapOvr>
    <a:masterClrMapping/>
  </p:clrMapOvr>
  <p:extLst>
    <p:ext uri="{DCECCB84-F9BA-43D5-87BE-67443E8EF086}">
      <p15:sldGuideLst xmlns:p15="http://schemas.microsoft.com/office/powerpoint/2012/main">
        <p15:guide id="2" orient="horz" pos="4176" userDrawn="1">
          <p15:clr>
            <a:srgbClr val="FBAE40"/>
          </p15:clr>
        </p15:guide>
        <p15:guide id="3" pos="5616" userDrawn="1">
          <p15:clr>
            <a:srgbClr val="FBAE40"/>
          </p15:clr>
        </p15:guide>
        <p15:guide id="4" pos="144" userDrawn="1">
          <p15:clr>
            <a:srgbClr val="FBAE40"/>
          </p15:clr>
        </p15:guide>
        <p15:guide id="5" pos="26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Screen Grid with Caption">
    <p:bg>
      <p:bgPr>
        <a:solidFill>
          <a:schemeClr val="bg1"/>
        </a:solidFill>
        <a:effectLst/>
      </p:bgPr>
    </p:bg>
    <p:spTree>
      <p:nvGrpSpPr>
        <p:cNvPr id="1" name=""/>
        <p:cNvGrpSpPr/>
        <p:nvPr/>
      </p:nvGrpSpPr>
      <p:grpSpPr>
        <a:xfrm>
          <a:off x="0" y="0"/>
          <a:ext cx="0" cy="0"/>
          <a:chOff x="0" y="0"/>
          <a:chExt cx="0" cy="0"/>
        </a:xfrm>
      </p:grpSpPr>
      <p:sp>
        <p:nvSpPr>
          <p:cNvPr id="17" name="Picture Placeholder">
            <a:extLst>
              <a:ext uri="{FF2B5EF4-FFF2-40B4-BE49-F238E27FC236}">
                <a16:creationId xmlns:a16="http://schemas.microsoft.com/office/drawing/2014/main" id="{F8ABDF81-39C6-4BC3-92BB-D919525449E0}"/>
              </a:ext>
            </a:extLst>
          </p:cNvPr>
          <p:cNvSpPr>
            <a:spLocks noGrp="1"/>
          </p:cNvSpPr>
          <p:nvPr>
            <p:ph type="pic" sz="quarter" idx="12" hasCustomPrompt="1"/>
          </p:nvPr>
        </p:nvSpPr>
        <p:spPr>
          <a:xfrm>
            <a:off x="0" y="-1719"/>
            <a:ext cx="4537624" cy="6868306"/>
          </a:xfrm>
          <a:prstGeom prst="rect">
            <a:avLst/>
          </a:prstGeom>
          <a:solidFill>
            <a:schemeClr val="bg1">
              <a:lumMod val="75000"/>
            </a:schemeClr>
          </a:solidFill>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photo</a:t>
            </a:r>
          </a:p>
        </p:txBody>
      </p:sp>
      <p:sp>
        <p:nvSpPr>
          <p:cNvPr id="7" name="Picture Placeholder">
            <a:extLst>
              <a:ext uri="{FF2B5EF4-FFF2-40B4-BE49-F238E27FC236}">
                <a16:creationId xmlns:a16="http://schemas.microsoft.com/office/drawing/2014/main" id="{84E109CC-BBE4-F7FB-E4BA-09B717FBF473}"/>
              </a:ext>
            </a:extLst>
          </p:cNvPr>
          <p:cNvSpPr>
            <a:spLocks noGrp="1"/>
          </p:cNvSpPr>
          <p:nvPr>
            <p:ph type="pic" sz="quarter" idx="15" hasCustomPrompt="1"/>
          </p:nvPr>
        </p:nvSpPr>
        <p:spPr>
          <a:xfrm>
            <a:off x="4599500" y="-1719"/>
            <a:ext cx="4544500" cy="3410093"/>
          </a:xfrm>
          <a:prstGeom prst="rect">
            <a:avLst/>
          </a:prstGeom>
          <a:solidFill>
            <a:schemeClr val="bg1">
              <a:lumMod val="75000"/>
            </a:schemeClr>
          </a:solidFill>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photo</a:t>
            </a:r>
          </a:p>
        </p:txBody>
      </p:sp>
      <p:sp>
        <p:nvSpPr>
          <p:cNvPr id="8" name="Picture Placeholder">
            <a:extLst>
              <a:ext uri="{FF2B5EF4-FFF2-40B4-BE49-F238E27FC236}">
                <a16:creationId xmlns:a16="http://schemas.microsoft.com/office/drawing/2014/main" id="{0E3592DC-DB53-1DC2-10D6-1893740F2CE4}"/>
              </a:ext>
            </a:extLst>
          </p:cNvPr>
          <p:cNvSpPr>
            <a:spLocks noGrp="1"/>
          </p:cNvSpPr>
          <p:nvPr>
            <p:ph type="pic" sz="quarter" idx="16" hasCustomPrompt="1"/>
          </p:nvPr>
        </p:nvSpPr>
        <p:spPr>
          <a:xfrm>
            <a:off x="4599500" y="3458219"/>
            <a:ext cx="4544500" cy="3408368"/>
          </a:xfrm>
          <a:prstGeom prst="rect">
            <a:avLst/>
          </a:prstGeom>
          <a:solidFill>
            <a:schemeClr val="bg1">
              <a:lumMod val="75000"/>
            </a:schemeClr>
          </a:solidFill>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photo</a:t>
            </a:r>
          </a:p>
        </p:txBody>
      </p:sp>
      <p:sp>
        <p:nvSpPr>
          <p:cNvPr id="4" name="UND Logo">
            <a:extLst>
              <a:ext uri="{FF2B5EF4-FFF2-40B4-BE49-F238E27FC236}">
                <a16:creationId xmlns:a16="http://schemas.microsoft.com/office/drawing/2014/main" id="{EC7F116E-E0E7-8BD4-C84B-3CF85C789E64}"/>
              </a:ext>
              <a:ext uri="{C183D7F6-B498-43B3-948B-1728B52AA6E4}">
                <adec:decorative xmlns:adec="http://schemas.microsoft.com/office/drawing/2017/decorative" val="1"/>
              </a:ext>
            </a:extLst>
          </p:cNvPr>
          <p:cNvSpPr txBox="1">
            <a:spLocks noChangeAspect="1"/>
          </p:cNvSpPr>
          <p:nvPr userDrawn="1"/>
        </p:nvSpPr>
        <p:spPr>
          <a:xfrm>
            <a:off x="73152" y="6216041"/>
            <a:ext cx="1069848" cy="4572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rtlCol="0">
            <a:noAutofit/>
          </a:bodyPr>
          <a:lstStyle/>
          <a:p>
            <a:endParaRPr lang="en-US" dirty="0"/>
          </a:p>
        </p:txBody>
      </p:sp>
    </p:spTree>
    <p:extLst>
      <p:ext uri="{BB962C8B-B14F-4D97-AF65-F5344CB8AC3E}">
        <p14:creationId xmlns:p14="http://schemas.microsoft.com/office/powerpoint/2010/main" val="9787876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6" userDrawn="1">
          <p15:clr>
            <a:srgbClr val="FBAE40"/>
          </p15:clr>
        </p15:guide>
        <p15:guide id="2" pos="144" userDrawn="1">
          <p15:clr>
            <a:srgbClr val="FBAE40"/>
          </p15:clr>
        </p15:guide>
        <p15:guide id="3" pos="5616" userDrawn="1">
          <p15:clr>
            <a:srgbClr val="FBAE40"/>
          </p15:clr>
        </p15:guide>
        <p15:guide id="4" orient="horz" pos="14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with Text">
    <p:spTree>
      <p:nvGrpSpPr>
        <p:cNvPr id="1" name=""/>
        <p:cNvGrpSpPr/>
        <p:nvPr/>
      </p:nvGrpSpPr>
      <p:grpSpPr>
        <a:xfrm>
          <a:off x="0" y="0"/>
          <a:ext cx="0" cy="0"/>
          <a:chOff x="0" y="0"/>
          <a:chExt cx="0" cy="0"/>
        </a:xfrm>
      </p:grpSpPr>
      <p:pic>
        <p:nvPicPr>
          <p:cNvPr id="5" name="Green Slashes">
            <a:extLst>
              <a:ext uri="{FF2B5EF4-FFF2-40B4-BE49-F238E27FC236}">
                <a16:creationId xmlns:a16="http://schemas.microsoft.com/office/drawing/2014/main" id="{8CC64AB4-4CCB-AD17-340D-CBF4D40BDF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95717" y="322040"/>
            <a:ext cx="2750345" cy="914400"/>
          </a:xfrm>
          <a:prstGeom prst="rect">
            <a:avLst/>
          </a:prstGeom>
        </p:spPr>
      </p:pic>
      <p:sp>
        <p:nvSpPr>
          <p:cNvPr id="4" name="Picture Placeholder">
            <a:extLst>
              <a:ext uri="{FF2B5EF4-FFF2-40B4-BE49-F238E27FC236}">
                <a16:creationId xmlns:a16="http://schemas.microsoft.com/office/drawing/2014/main" id="{6244AD3D-3BBE-8EE2-E482-5CD51D8C90B6}"/>
              </a:ext>
            </a:extLst>
          </p:cNvPr>
          <p:cNvSpPr>
            <a:spLocks noGrp="1"/>
          </p:cNvSpPr>
          <p:nvPr>
            <p:ph type="pic" sz="quarter" idx="10" hasCustomPrompt="1"/>
          </p:nvPr>
        </p:nvSpPr>
        <p:spPr>
          <a:xfrm>
            <a:off x="0" y="-4046"/>
            <a:ext cx="5061715" cy="3391383"/>
          </a:xfrm>
          <a:prstGeom prst="rect">
            <a:avLst/>
          </a:prstGeom>
          <a:solidFill>
            <a:schemeClr val="bg1">
              <a:lumMod val="75000"/>
            </a:schemeClr>
          </a:solidFill>
          <a:ln w="12700">
            <a:noFill/>
          </a:ln>
        </p:spPr>
        <p:txBody>
          <a:bodyPr/>
          <a:lstStyle>
            <a:lvl1pPr marL="0" indent="0" algn="ctr">
              <a:buNone/>
              <a:defRPr sz="1350">
                <a:solidFill>
                  <a:schemeClr val="tx1">
                    <a:lumMod val="50000"/>
                    <a:lumOff val="50000"/>
                  </a:schemeClr>
                </a:solidFill>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photo</a:t>
            </a:r>
          </a:p>
        </p:txBody>
      </p:sp>
      <p:sp>
        <p:nvSpPr>
          <p:cNvPr id="15" name="Picture Placeholder">
            <a:extLst>
              <a:ext uri="{FF2B5EF4-FFF2-40B4-BE49-F238E27FC236}">
                <a16:creationId xmlns:a16="http://schemas.microsoft.com/office/drawing/2014/main" id="{A7C52876-BCAE-B20A-7B76-54725DDA0CFB}"/>
              </a:ext>
            </a:extLst>
          </p:cNvPr>
          <p:cNvSpPr>
            <a:spLocks noGrp="1"/>
          </p:cNvSpPr>
          <p:nvPr>
            <p:ph type="pic" sz="quarter" idx="20" hasCustomPrompt="1"/>
          </p:nvPr>
        </p:nvSpPr>
        <p:spPr>
          <a:xfrm>
            <a:off x="-1" y="3443162"/>
            <a:ext cx="2462895" cy="3414837"/>
          </a:xfrm>
          <a:prstGeom prst="rect">
            <a:avLst/>
          </a:prstGeom>
          <a:solidFill>
            <a:schemeClr val="bg1">
              <a:lumMod val="75000"/>
            </a:schemeClr>
          </a:solidFill>
          <a:ln w="12700">
            <a:noFill/>
          </a:ln>
        </p:spPr>
        <p:txBody>
          <a:bodyPr/>
          <a:lstStyle>
            <a:lvl1pPr marL="0" indent="0" algn="ctr">
              <a:buNone/>
              <a:defRPr sz="1350">
                <a:solidFill>
                  <a:schemeClr val="tx1">
                    <a:lumMod val="50000"/>
                    <a:lumOff val="50000"/>
                  </a:schemeClr>
                </a:solidFill>
                <a:latin typeface="Arial" panose="020B0604020202020204" pitchFamily="34" charset="0"/>
                <a:cs typeface="Arial" panose="020B0604020202020204" pitchFamily="34" charset="0"/>
              </a:defRPr>
            </a:lvl1pPr>
          </a:lstStyle>
          <a:p>
            <a:r>
              <a:rPr lang="en-US" sz="1350" dirty="0"/>
              <a:t>Click icon to add photo</a:t>
            </a:r>
            <a:endParaRPr lang="en-US" dirty="0"/>
          </a:p>
        </p:txBody>
      </p:sp>
      <p:sp>
        <p:nvSpPr>
          <p:cNvPr id="6" name="Picture Placeholder">
            <a:extLst>
              <a:ext uri="{FF2B5EF4-FFF2-40B4-BE49-F238E27FC236}">
                <a16:creationId xmlns:a16="http://schemas.microsoft.com/office/drawing/2014/main" id="{E494A685-B5CC-6A68-CF1D-B19BD06DFA80}"/>
              </a:ext>
            </a:extLst>
          </p:cNvPr>
          <p:cNvSpPr>
            <a:spLocks noGrp="1"/>
          </p:cNvSpPr>
          <p:nvPr>
            <p:ph type="pic" sz="quarter" idx="19" hasCustomPrompt="1"/>
          </p:nvPr>
        </p:nvSpPr>
        <p:spPr>
          <a:xfrm>
            <a:off x="2534966" y="3443162"/>
            <a:ext cx="2526749" cy="3414837"/>
          </a:xfrm>
          <a:prstGeom prst="rect">
            <a:avLst/>
          </a:prstGeom>
          <a:solidFill>
            <a:schemeClr val="bg1">
              <a:lumMod val="75000"/>
            </a:schemeClr>
          </a:solidFill>
          <a:ln w="12700">
            <a:noFill/>
          </a:ln>
        </p:spPr>
        <p:txBody>
          <a:bodyPr/>
          <a:lstStyle>
            <a:lvl1pPr marL="0" indent="0" algn="ctr">
              <a:buNone/>
              <a:defRPr sz="1350">
                <a:solidFill>
                  <a:schemeClr val="tx1">
                    <a:lumMod val="50000"/>
                    <a:lumOff val="50000"/>
                  </a:schemeClr>
                </a:solidFill>
                <a:latin typeface="Arial" panose="020B0604020202020204" pitchFamily="34" charset="0"/>
                <a:cs typeface="Arial" panose="020B0604020202020204" pitchFamily="34" charset="0"/>
              </a:defRPr>
            </a:lvl1pPr>
          </a:lstStyle>
          <a:p>
            <a:r>
              <a:rPr lang="en-US" sz="1350" dirty="0"/>
              <a:t>Click icon to add photo</a:t>
            </a:r>
            <a:endParaRPr lang="en-US" dirty="0"/>
          </a:p>
        </p:txBody>
      </p:sp>
      <p:pic>
        <p:nvPicPr>
          <p:cNvPr id="8" name="UND Logo">
            <a:extLst>
              <a:ext uri="{FF2B5EF4-FFF2-40B4-BE49-F238E27FC236}">
                <a16:creationId xmlns:a16="http://schemas.microsoft.com/office/drawing/2014/main" id="{776633FC-9E08-29E2-4E56-5FF53BED1DB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42284" y="207347"/>
            <a:ext cx="1066800" cy="457200"/>
          </a:xfrm>
          <a:prstGeom prst="rect">
            <a:avLst/>
          </a:prstGeom>
        </p:spPr>
      </p:pic>
      <p:sp>
        <p:nvSpPr>
          <p:cNvPr id="9" name="Title">
            <a:extLst>
              <a:ext uri="{FF2B5EF4-FFF2-40B4-BE49-F238E27FC236}">
                <a16:creationId xmlns:a16="http://schemas.microsoft.com/office/drawing/2014/main" id="{E65E8323-E4DC-645B-4E52-DCA27729933F}"/>
              </a:ext>
            </a:extLst>
          </p:cNvPr>
          <p:cNvSpPr>
            <a:spLocks noGrp="1"/>
          </p:cNvSpPr>
          <p:nvPr>
            <p:ph type="title" hasCustomPrompt="1"/>
          </p:nvPr>
        </p:nvSpPr>
        <p:spPr>
          <a:xfrm>
            <a:off x="5288907" y="1458312"/>
            <a:ext cx="3627398" cy="1004225"/>
          </a:xfrm>
          <a:prstGeom prst="rect">
            <a:avLst/>
          </a:prstGeom>
        </p:spPr>
        <p:txBody>
          <a:bodyPr tIns="0" bIns="0" anchor="b"/>
          <a:lstStyle>
            <a:lvl1pPr>
              <a:defRPr sz="3600" b="1" i="0">
                <a:solidFill>
                  <a:srgbClr val="009A44"/>
                </a:solidFill>
                <a:latin typeface="Arial" panose="020B0604020202020204" pitchFamily="34" charset="0"/>
                <a:cs typeface="Arial" panose="020B0604020202020204" pitchFamily="34" charset="0"/>
              </a:defRPr>
            </a:lvl1pPr>
          </a:lstStyle>
          <a:p>
            <a:r>
              <a:rPr lang="en-US" dirty="0"/>
              <a:t>CLICK TO EDIT</a:t>
            </a:r>
            <a:br>
              <a:rPr lang="en-US" dirty="0"/>
            </a:br>
            <a:r>
              <a:rPr lang="en-US" dirty="0"/>
              <a:t>HEADLINE</a:t>
            </a:r>
          </a:p>
        </p:txBody>
      </p:sp>
      <p:sp>
        <p:nvSpPr>
          <p:cNvPr id="10" name="Subtitle">
            <a:extLst>
              <a:ext uri="{FF2B5EF4-FFF2-40B4-BE49-F238E27FC236}">
                <a16:creationId xmlns:a16="http://schemas.microsoft.com/office/drawing/2014/main" id="{3F880202-D0B2-49BE-F883-84F3E769BFA6}"/>
              </a:ext>
            </a:extLst>
          </p:cNvPr>
          <p:cNvSpPr>
            <a:spLocks noGrp="1"/>
          </p:cNvSpPr>
          <p:nvPr>
            <p:ph type="body" sz="quarter" idx="11" hasCustomPrompt="1"/>
          </p:nvPr>
        </p:nvSpPr>
        <p:spPr>
          <a:xfrm>
            <a:off x="5282643" y="2581848"/>
            <a:ext cx="3634242" cy="330018"/>
          </a:xfrm>
          <a:prstGeom prst="rect">
            <a:avLst/>
          </a:prstGeom>
        </p:spPr>
        <p:txBody>
          <a:bodyPr anchor="ctr"/>
          <a:lstStyle>
            <a:lvl1pPr marL="0" indent="0">
              <a:buNone/>
              <a:defRPr sz="2400" b="1" i="0">
                <a:solidFill>
                  <a:schemeClr val="tx1"/>
                </a:solidFill>
                <a:latin typeface="Georgia" panose="02040502050405020303" pitchFamily="18" charset="0"/>
                <a:cs typeface="Arial" panose="020B0604020202020204" pitchFamily="34" charset="0"/>
              </a:defRPr>
            </a:lvl1pPr>
          </a:lstStyle>
          <a:p>
            <a:pPr lvl="0"/>
            <a:r>
              <a:rPr lang="en-US" dirty="0"/>
              <a:t>Click to add subhead</a:t>
            </a:r>
          </a:p>
        </p:txBody>
      </p:sp>
      <p:sp>
        <p:nvSpPr>
          <p:cNvPr id="14" name="Body Text">
            <a:extLst>
              <a:ext uri="{FF2B5EF4-FFF2-40B4-BE49-F238E27FC236}">
                <a16:creationId xmlns:a16="http://schemas.microsoft.com/office/drawing/2014/main" id="{66F95628-1EA8-260D-10DD-592F9E3D9F03}"/>
              </a:ext>
            </a:extLst>
          </p:cNvPr>
          <p:cNvSpPr>
            <a:spLocks noGrp="1"/>
          </p:cNvSpPr>
          <p:nvPr>
            <p:ph type="body" sz="quarter" idx="12" hasCustomPrompt="1"/>
          </p:nvPr>
        </p:nvSpPr>
        <p:spPr>
          <a:xfrm>
            <a:off x="5511452" y="3031177"/>
            <a:ext cx="3405433" cy="3598224"/>
          </a:xfrm>
          <a:prstGeom prst="rect">
            <a:avLst/>
          </a:prstGeom>
        </p:spPr>
        <p:txBody>
          <a:bodyPr tIns="0" bIns="0"/>
          <a:lstStyle>
            <a:lvl1pPr marL="0" indent="0">
              <a:lnSpc>
                <a:spcPts val="3380"/>
              </a:lnSpc>
              <a:spcAft>
                <a:spcPts val="600"/>
              </a:spcAft>
              <a:buNone/>
              <a:defRPr sz="2400">
                <a:solidFill>
                  <a:schemeClr val="tx1"/>
                </a:solidFill>
                <a:latin typeface="Arial" panose="020B0604020202020204" pitchFamily="34" charset="0"/>
                <a:cs typeface="Arial" panose="020B0604020202020204" pitchFamily="34" charset="0"/>
              </a:defRPr>
            </a:lvl1pPr>
          </a:lstStyle>
          <a:p>
            <a:pPr lvl="0"/>
            <a:r>
              <a:rPr lang="en-US" dirty="0"/>
              <a:t>Body text </a:t>
            </a:r>
          </a:p>
        </p:txBody>
      </p:sp>
    </p:spTree>
    <p:extLst>
      <p:ext uri="{BB962C8B-B14F-4D97-AF65-F5344CB8AC3E}">
        <p14:creationId xmlns:p14="http://schemas.microsoft.com/office/powerpoint/2010/main" val="2462592171"/>
      </p:ext>
    </p:extLst>
  </p:cSld>
  <p:clrMapOvr>
    <a:masterClrMapping/>
  </p:clrMapOvr>
  <p:extLst>
    <p:ext uri="{DCECCB84-F9BA-43D5-87BE-67443E8EF086}">
      <p15:sldGuideLst xmlns:p15="http://schemas.microsoft.com/office/powerpoint/2012/main">
        <p15:guide id="2" pos="5616" userDrawn="1">
          <p15:clr>
            <a:srgbClr val="FBAE40"/>
          </p15:clr>
        </p15:guide>
        <p15:guide id="3" orient="horz" pos="41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nd Graph">
    <p:spTree>
      <p:nvGrpSpPr>
        <p:cNvPr id="1" name=""/>
        <p:cNvGrpSpPr/>
        <p:nvPr/>
      </p:nvGrpSpPr>
      <p:grpSpPr>
        <a:xfrm>
          <a:off x="0" y="0"/>
          <a:ext cx="0" cy="0"/>
          <a:chOff x="0" y="0"/>
          <a:chExt cx="0" cy="0"/>
        </a:xfrm>
      </p:grpSpPr>
      <p:sp>
        <p:nvSpPr>
          <p:cNvPr id="2" name="Chart Placeholder">
            <a:extLst>
              <a:ext uri="{FF2B5EF4-FFF2-40B4-BE49-F238E27FC236}">
                <a16:creationId xmlns:a16="http://schemas.microsoft.com/office/drawing/2014/main" id="{4353BAB7-D494-D80E-8307-6F9151FD253D}"/>
              </a:ext>
            </a:extLst>
          </p:cNvPr>
          <p:cNvSpPr>
            <a:spLocks noGrp="1"/>
          </p:cNvSpPr>
          <p:nvPr>
            <p:ph type="chart" sz="quarter" idx="12" hasCustomPrompt="1"/>
          </p:nvPr>
        </p:nvSpPr>
        <p:spPr>
          <a:xfrm>
            <a:off x="457200" y="1371599"/>
            <a:ext cx="8229600" cy="5029201"/>
          </a:xfrm>
          <a:prstGeom prst="rect">
            <a:avLst/>
          </a:prstGeom>
        </p:spPr>
        <p:txBody>
          <a:bodyPr/>
          <a:lstStyle>
            <a:lvl1pPr marL="0" indent="0" algn="ctr">
              <a:buNone/>
              <a:defRPr/>
            </a:lvl1pPr>
          </a:lstStyle>
          <a:p>
            <a:r>
              <a:rPr lang="en-US" dirty="0"/>
              <a:t>Click icon to add graph</a:t>
            </a:r>
          </a:p>
        </p:txBody>
      </p:sp>
      <p:sp>
        <p:nvSpPr>
          <p:cNvPr id="6" name="Green Rectangle">
            <a:extLst>
              <a:ext uri="{FF2B5EF4-FFF2-40B4-BE49-F238E27FC236}">
                <a16:creationId xmlns:a16="http://schemas.microsoft.com/office/drawing/2014/main" id="{8B24E71E-9054-4117-86E5-636C895F98AB}"/>
              </a:ext>
              <a:ext uri="{C183D7F6-B498-43B3-948B-1728B52AA6E4}">
                <adec:decorative xmlns:adec="http://schemas.microsoft.com/office/drawing/2017/decorative" val="1"/>
              </a:ext>
            </a:extLst>
          </p:cNvPr>
          <p:cNvSpPr/>
          <p:nvPr userDrawn="1"/>
        </p:nvSpPr>
        <p:spPr>
          <a:xfrm>
            <a:off x="0" y="1"/>
            <a:ext cx="9144000" cy="9144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noFill/>
            </a:endParaRPr>
          </a:p>
        </p:txBody>
      </p:sp>
      <p:sp>
        <p:nvSpPr>
          <p:cNvPr id="13" name="Title">
            <a:extLst>
              <a:ext uri="{FF2B5EF4-FFF2-40B4-BE49-F238E27FC236}">
                <a16:creationId xmlns:a16="http://schemas.microsoft.com/office/drawing/2014/main" id="{2E5602C9-BB93-19CD-39C8-4646E9E42AA2}"/>
              </a:ext>
            </a:extLst>
          </p:cNvPr>
          <p:cNvSpPr>
            <a:spLocks noGrp="1"/>
          </p:cNvSpPr>
          <p:nvPr>
            <p:ph type="title" hasCustomPrompt="1"/>
          </p:nvPr>
        </p:nvSpPr>
        <p:spPr>
          <a:xfrm>
            <a:off x="463463" y="178103"/>
            <a:ext cx="6858000" cy="590931"/>
          </a:xfrm>
          <a:prstGeom prst="rect">
            <a:avLst/>
          </a:prstGeom>
        </p:spPr>
        <p:txBody>
          <a:bodyPr wrap="square" lIns="0" anchor="ctr" anchorCtr="0">
            <a:spAutoFit/>
          </a:bodyPr>
          <a:lstStyle>
            <a:lvl1pPr>
              <a:defRPr sz="3600">
                <a:solidFill>
                  <a:schemeClr val="bg1"/>
                </a:solidFill>
              </a:defRPr>
            </a:lvl1pPr>
          </a:lstStyle>
          <a:p>
            <a:r>
              <a:rPr lang="en-US" dirty="0"/>
              <a:t>CLICK TO ADD HEADLINE</a:t>
            </a:r>
          </a:p>
        </p:txBody>
      </p:sp>
      <p:pic>
        <p:nvPicPr>
          <p:cNvPr id="5" name="UND Logo">
            <a:extLst>
              <a:ext uri="{FF2B5EF4-FFF2-40B4-BE49-F238E27FC236}">
                <a16:creationId xmlns:a16="http://schemas.microsoft.com/office/drawing/2014/main" id="{F37C59B5-3E52-E1D2-A8F5-B20354A9C95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73599" y="213610"/>
            <a:ext cx="1066800" cy="457200"/>
          </a:xfrm>
          <a:prstGeom prst="rect">
            <a:avLst/>
          </a:prstGeom>
        </p:spPr>
      </p:pic>
    </p:spTree>
    <p:extLst>
      <p:ext uri="{BB962C8B-B14F-4D97-AF65-F5344CB8AC3E}">
        <p14:creationId xmlns:p14="http://schemas.microsoft.com/office/powerpoint/2010/main" val="2873635502"/>
      </p:ext>
    </p:extLst>
  </p:cSld>
  <p:clrMapOvr>
    <a:masterClrMapping/>
  </p:clrMapOvr>
  <p:extLst>
    <p:ext uri="{DCECCB84-F9BA-43D5-87BE-67443E8EF086}">
      <p15:sldGuideLst xmlns:p15="http://schemas.microsoft.com/office/powerpoint/2012/main">
        <p15:guide id="2" orient="horz" pos="4032" userDrawn="1">
          <p15:clr>
            <a:srgbClr val="FBAE40"/>
          </p15:clr>
        </p15:guide>
        <p15:guide id="3" orient="horz" pos="864" userDrawn="1">
          <p15:clr>
            <a:srgbClr val="FBAE40"/>
          </p15:clr>
        </p15:guide>
        <p15:guide id="4" pos="288" userDrawn="1">
          <p15:clr>
            <a:srgbClr val="FBAE40"/>
          </p15:clr>
        </p15:guide>
        <p15:guide id="5" pos="54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Content and Graph">
    <p:spTree>
      <p:nvGrpSpPr>
        <p:cNvPr id="1" name=""/>
        <p:cNvGrpSpPr/>
        <p:nvPr/>
      </p:nvGrpSpPr>
      <p:grpSpPr>
        <a:xfrm>
          <a:off x="0" y="0"/>
          <a:ext cx="0" cy="0"/>
          <a:chOff x="0" y="0"/>
          <a:chExt cx="0" cy="0"/>
        </a:xfrm>
      </p:grpSpPr>
      <p:sp>
        <p:nvSpPr>
          <p:cNvPr id="4" name="Body Copy">
            <a:extLst>
              <a:ext uri="{FF2B5EF4-FFF2-40B4-BE49-F238E27FC236}">
                <a16:creationId xmlns:a16="http://schemas.microsoft.com/office/drawing/2014/main" id="{22B74BBB-6B10-9ACF-8FE0-CE8852DE5959}"/>
              </a:ext>
            </a:extLst>
          </p:cNvPr>
          <p:cNvSpPr>
            <a:spLocks noGrp="1"/>
          </p:cNvSpPr>
          <p:nvPr>
            <p:ph type="body" sz="quarter" idx="10" hasCustomPrompt="1"/>
          </p:nvPr>
        </p:nvSpPr>
        <p:spPr>
          <a:xfrm>
            <a:off x="5300076" y="1371600"/>
            <a:ext cx="3380461" cy="5029202"/>
          </a:xfrm>
          <a:prstGeom prst="rect">
            <a:avLst/>
          </a:prstGeom>
        </p:spPr>
        <p:txBody>
          <a:bodyPr wrap="square" lIns="0" tIns="0" rIns="0" bIns="0">
            <a:noAutofit/>
          </a:bodyPr>
          <a:lstStyle>
            <a:lvl1pPr marL="0" indent="0">
              <a:lnSpc>
                <a:spcPts val="3080"/>
              </a:lnSpc>
              <a:buNone/>
              <a:defRPr sz="2400"/>
            </a:lvl1pPr>
          </a:lstStyle>
          <a:p>
            <a:pPr lvl="0"/>
            <a:r>
              <a:rPr lang="en-US" dirty="0"/>
              <a:t>Content and graph slide. Click to edit text. </a:t>
            </a:r>
          </a:p>
          <a:p>
            <a:pPr lvl="0"/>
            <a:r>
              <a:rPr lang="en-US" dirty="0"/>
              <a:t>Maecenas porttitor congue massa. Fusce posuere, magna sed pulvinar ultricies, purus lectus. Maecenas porttitor congue massa. Fusce posuere.</a:t>
            </a:r>
          </a:p>
          <a:p>
            <a:pPr lvl="0"/>
            <a:r>
              <a:rPr lang="en-US" dirty="0"/>
              <a:t>Maecenas porttitor congue massa. Fusce posuere.</a:t>
            </a:r>
          </a:p>
        </p:txBody>
      </p:sp>
      <p:sp>
        <p:nvSpPr>
          <p:cNvPr id="5" name="Chart Placeholder">
            <a:extLst>
              <a:ext uri="{FF2B5EF4-FFF2-40B4-BE49-F238E27FC236}">
                <a16:creationId xmlns:a16="http://schemas.microsoft.com/office/drawing/2014/main" id="{89FD63C8-A6E1-9D8E-3147-40D56B26B824}"/>
              </a:ext>
            </a:extLst>
          </p:cNvPr>
          <p:cNvSpPr>
            <a:spLocks noGrp="1"/>
          </p:cNvSpPr>
          <p:nvPr>
            <p:ph type="chart" sz="quarter" idx="12" hasCustomPrompt="1"/>
          </p:nvPr>
        </p:nvSpPr>
        <p:spPr>
          <a:xfrm>
            <a:off x="463463" y="1371600"/>
            <a:ext cx="4387241" cy="5029202"/>
          </a:xfrm>
          <a:prstGeom prst="rect">
            <a:avLst/>
          </a:prstGeom>
        </p:spPr>
        <p:txBody>
          <a:bodyPr/>
          <a:lstStyle>
            <a:lvl1pPr marL="0" indent="0">
              <a:buNone/>
              <a:defRPr/>
            </a:lvl1pPr>
          </a:lstStyle>
          <a:p>
            <a:r>
              <a:rPr lang="en-US" dirty="0"/>
              <a:t>Click icon to add graph</a:t>
            </a:r>
          </a:p>
        </p:txBody>
      </p:sp>
      <p:sp>
        <p:nvSpPr>
          <p:cNvPr id="7" name="Green Rectangle">
            <a:extLst>
              <a:ext uri="{FF2B5EF4-FFF2-40B4-BE49-F238E27FC236}">
                <a16:creationId xmlns:a16="http://schemas.microsoft.com/office/drawing/2014/main" id="{06D5AD6E-6F68-817B-32CD-D56944ACEAB5}"/>
              </a:ext>
              <a:ext uri="{C183D7F6-B498-43B3-948B-1728B52AA6E4}">
                <adec:decorative xmlns:adec="http://schemas.microsoft.com/office/drawing/2017/decorative" val="1"/>
              </a:ext>
            </a:extLst>
          </p:cNvPr>
          <p:cNvSpPr/>
          <p:nvPr userDrawn="1"/>
        </p:nvSpPr>
        <p:spPr>
          <a:xfrm>
            <a:off x="0" y="1"/>
            <a:ext cx="9144000" cy="9144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noFill/>
            </a:endParaRPr>
          </a:p>
        </p:txBody>
      </p:sp>
      <p:sp>
        <p:nvSpPr>
          <p:cNvPr id="9" name="Title">
            <a:extLst>
              <a:ext uri="{FF2B5EF4-FFF2-40B4-BE49-F238E27FC236}">
                <a16:creationId xmlns:a16="http://schemas.microsoft.com/office/drawing/2014/main" id="{ECAD7E4F-F7D5-6718-C786-FFF7ADFB56C1}"/>
              </a:ext>
            </a:extLst>
          </p:cNvPr>
          <p:cNvSpPr>
            <a:spLocks noGrp="1"/>
          </p:cNvSpPr>
          <p:nvPr>
            <p:ph type="title" hasCustomPrompt="1"/>
          </p:nvPr>
        </p:nvSpPr>
        <p:spPr>
          <a:xfrm>
            <a:off x="463463" y="178103"/>
            <a:ext cx="6858000" cy="590931"/>
          </a:xfrm>
          <a:prstGeom prst="rect">
            <a:avLst/>
          </a:prstGeom>
        </p:spPr>
        <p:txBody>
          <a:bodyPr wrap="square" lIns="0" anchor="ctr" anchorCtr="0">
            <a:spAutoFit/>
          </a:bodyPr>
          <a:lstStyle>
            <a:lvl1pPr>
              <a:defRPr sz="3600">
                <a:solidFill>
                  <a:schemeClr val="bg1"/>
                </a:solidFill>
              </a:defRPr>
            </a:lvl1pPr>
          </a:lstStyle>
          <a:p>
            <a:r>
              <a:rPr lang="en-US" dirty="0"/>
              <a:t>CLICK TO ADD HEADLINE</a:t>
            </a:r>
          </a:p>
        </p:txBody>
      </p:sp>
      <p:pic>
        <p:nvPicPr>
          <p:cNvPr id="10" name="UND Logo">
            <a:extLst>
              <a:ext uri="{FF2B5EF4-FFF2-40B4-BE49-F238E27FC236}">
                <a16:creationId xmlns:a16="http://schemas.microsoft.com/office/drawing/2014/main" id="{42A55D00-626E-0F89-8935-58470D4AED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73599" y="213610"/>
            <a:ext cx="1066800" cy="457200"/>
          </a:xfrm>
          <a:prstGeom prst="rect">
            <a:avLst/>
          </a:prstGeom>
        </p:spPr>
      </p:pic>
    </p:spTree>
    <p:extLst>
      <p:ext uri="{BB962C8B-B14F-4D97-AF65-F5344CB8AC3E}">
        <p14:creationId xmlns:p14="http://schemas.microsoft.com/office/powerpoint/2010/main" val="4254421749"/>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864" userDrawn="1">
          <p15:clr>
            <a:srgbClr val="FBAE40"/>
          </p15:clr>
        </p15:guide>
        <p15:guide id="3" pos="5472" userDrawn="1">
          <p15:clr>
            <a:srgbClr val="FBAE40"/>
          </p15:clr>
        </p15:guide>
        <p15:guide id="4" orient="horz" pos="40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and Table">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BF43A03D-F24A-A48D-613A-0A69558E1B81}"/>
              </a:ext>
            </a:extLst>
          </p:cNvPr>
          <p:cNvSpPr>
            <a:spLocks noGrp="1"/>
          </p:cNvSpPr>
          <p:nvPr>
            <p:ph type="title" hasCustomPrompt="1"/>
          </p:nvPr>
        </p:nvSpPr>
        <p:spPr>
          <a:xfrm>
            <a:off x="235688" y="1183711"/>
            <a:ext cx="8679712" cy="543744"/>
          </a:xfrm>
          <a:prstGeom prst="rect">
            <a:avLst/>
          </a:prstGeom>
        </p:spPr>
        <p:txBody>
          <a:bodyPr lIns="0" rIns="0" anchor="ctr">
            <a:noAutofit/>
          </a:bodyPr>
          <a:lstStyle>
            <a:lvl1pPr>
              <a:defRPr sz="3600">
                <a:solidFill>
                  <a:srgbClr val="009A44"/>
                </a:solidFill>
              </a:defRPr>
            </a:lvl1pPr>
          </a:lstStyle>
          <a:p>
            <a:r>
              <a:rPr lang="en-US" dirty="0"/>
              <a:t>CLICK TO ADD HEADLINE</a:t>
            </a:r>
          </a:p>
        </p:txBody>
      </p:sp>
      <p:sp>
        <p:nvSpPr>
          <p:cNvPr id="21" name="Table Placeholder">
            <a:extLst>
              <a:ext uri="{FF2B5EF4-FFF2-40B4-BE49-F238E27FC236}">
                <a16:creationId xmlns:a16="http://schemas.microsoft.com/office/drawing/2014/main" id="{8D2C99A7-182E-A920-70F2-9E6C0DC900A2}"/>
              </a:ext>
            </a:extLst>
          </p:cNvPr>
          <p:cNvSpPr>
            <a:spLocks noGrp="1"/>
          </p:cNvSpPr>
          <p:nvPr>
            <p:ph type="tbl" sz="quarter" idx="12"/>
          </p:nvPr>
        </p:nvSpPr>
        <p:spPr>
          <a:xfrm>
            <a:off x="235688" y="1943101"/>
            <a:ext cx="8679712" cy="4686300"/>
          </a:xfrm>
          <a:prstGeom prst="rect">
            <a:avLst/>
          </a:prstGeom>
        </p:spPr>
        <p:txBody>
          <a:bodyPr/>
          <a:lstStyle/>
          <a:p>
            <a:endParaRPr lang="en-US" dirty="0"/>
          </a:p>
        </p:txBody>
      </p:sp>
    </p:spTree>
    <p:extLst>
      <p:ext uri="{BB962C8B-B14F-4D97-AF65-F5344CB8AC3E}">
        <p14:creationId xmlns:p14="http://schemas.microsoft.com/office/powerpoint/2010/main" val="3777721255"/>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orient="horz" pos="4176" userDrawn="1">
          <p15:clr>
            <a:srgbClr val="FBAE40"/>
          </p15:clr>
        </p15:guide>
        <p15:guide id="4" orient="horz" pos="122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33058BD3-9540-097A-2B66-BB80689C52B6}"/>
              </a:ext>
            </a:extLst>
          </p:cNvPr>
          <p:cNvSpPr>
            <a:spLocks noGrp="1"/>
          </p:cNvSpPr>
          <p:nvPr>
            <p:ph type="title" hasCustomPrompt="1"/>
          </p:nvPr>
        </p:nvSpPr>
        <p:spPr>
          <a:xfrm>
            <a:off x="457200" y="4325567"/>
            <a:ext cx="8229599" cy="502837"/>
          </a:xfrm>
          <a:prstGeom prst="rect">
            <a:avLst/>
          </a:prstGeom>
        </p:spPr>
        <p:txBody>
          <a:bodyPr anchor="ctr"/>
          <a:lstStyle>
            <a:lvl1pPr algn="ctr">
              <a:defRPr sz="3600">
                <a:solidFill>
                  <a:schemeClr val="bg1"/>
                </a:solidFill>
              </a:defRPr>
            </a:lvl1pPr>
          </a:lstStyle>
          <a:p>
            <a:r>
              <a:rPr lang="en-US" dirty="0"/>
              <a:t>CLICK TO ADD TEXT</a:t>
            </a:r>
          </a:p>
        </p:txBody>
      </p:sp>
      <p:pic>
        <p:nvPicPr>
          <p:cNvPr id="2" name="UND Logo" descr="University of North Dakota Logo">
            <a:extLst>
              <a:ext uri="{FF2B5EF4-FFF2-40B4-BE49-F238E27FC236}">
                <a16:creationId xmlns:a16="http://schemas.microsoft.com/office/drawing/2014/main" id="{AF2A4AA6-473E-592B-E73C-201AEC5C3C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8334" y="1713366"/>
            <a:ext cx="3147330" cy="3147330"/>
          </a:xfrm>
          <a:prstGeom prst="rect">
            <a:avLst/>
          </a:prstGeom>
        </p:spPr>
      </p:pic>
    </p:spTree>
    <p:extLst>
      <p:ext uri="{BB962C8B-B14F-4D97-AF65-F5344CB8AC3E}">
        <p14:creationId xmlns:p14="http://schemas.microsoft.com/office/powerpoint/2010/main" val="673280754"/>
      </p:ext>
    </p:extLst>
  </p:cSld>
  <p:clrMapOvr>
    <a:masterClrMapping/>
  </p:clrMapOvr>
  <p:extLst>
    <p:ext uri="{DCECCB84-F9BA-43D5-87BE-67443E8EF086}">
      <p15:sldGuideLst xmlns:p15="http://schemas.microsoft.com/office/powerpoint/2012/main">
        <p15:guide id="7" pos="5472" userDrawn="1">
          <p15:clr>
            <a:srgbClr val="FBAE40"/>
          </p15:clr>
        </p15:guide>
        <p15:guide id="9"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DLeads Presentation Title ">
    <p:spTree>
      <p:nvGrpSpPr>
        <p:cNvPr id="1" name=""/>
        <p:cNvGrpSpPr/>
        <p:nvPr/>
      </p:nvGrpSpPr>
      <p:grpSpPr>
        <a:xfrm>
          <a:off x="0" y="0"/>
          <a:ext cx="0" cy="0"/>
          <a:chOff x="0" y="0"/>
          <a:chExt cx="0" cy="0"/>
        </a:xfrm>
      </p:grpSpPr>
      <p:pic>
        <p:nvPicPr>
          <p:cNvPr id="3" name="Picture 2" descr="Overhead drone image of the University of North Dakota buildings up and down University Ave with the UND Leads Logo.">
            <a:extLst>
              <a:ext uri="{FF2B5EF4-FFF2-40B4-BE49-F238E27FC236}">
                <a16:creationId xmlns:a16="http://schemas.microsoft.com/office/drawing/2014/main" id="{24B486FC-DBC5-EA37-0EDA-2C92190F2FF5}"/>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1899978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 name="Green Arrow Background">
            <a:extLst>
              <a:ext uri="{FF2B5EF4-FFF2-40B4-BE49-F238E27FC236}">
                <a16:creationId xmlns:a16="http://schemas.microsoft.com/office/drawing/2014/main" id="{5CBA060E-669C-0FE0-B997-46B1A78F008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a:extLst>
              <a:ext uri="{FF2B5EF4-FFF2-40B4-BE49-F238E27FC236}">
                <a16:creationId xmlns:a16="http://schemas.microsoft.com/office/drawing/2014/main" id="{E1996246-232B-682F-D0B4-E724F2511F39}"/>
              </a:ext>
            </a:extLst>
          </p:cNvPr>
          <p:cNvSpPr>
            <a:spLocks noGrp="1"/>
          </p:cNvSpPr>
          <p:nvPr>
            <p:ph type="title" hasCustomPrompt="1"/>
          </p:nvPr>
        </p:nvSpPr>
        <p:spPr>
          <a:xfrm>
            <a:off x="928251" y="2095500"/>
            <a:ext cx="7765473" cy="2272369"/>
          </a:xfrm>
          <a:prstGeom prst="rect">
            <a:avLst/>
          </a:prstGeom>
        </p:spPr>
        <p:txBody>
          <a:bodyPr lIns="91440" tIns="0" bIns="0" anchor="b">
            <a:noAutofit/>
          </a:bodyPr>
          <a:lstStyle>
            <a:lvl1pPr>
              <a:defRPr sz="5400"/>
            </a:lvl1pPr>
          </a:lstStyle>
          <a:p>
            <a:pPr lvl="0"/>
            <a:r>
              <a:rPr lang="en-US" dirty="0"/>
              <a:t>SECTION DIVIDER SLIDE</a:t>
            </a:r>
          </a:p>
        </p:txBody>
      </p:sp>
      <p:sp>
        <p:nvSpPr>
          <p:cNvPr id="20" name="Subtitle">
            <a:extLst>
              <a:ext uri="{FF2B5EF4-FFF2-40B4-BE49-F238E27FC236}">
                <a16:creationId xmlns:a16="http://schemas.microsoft.com/office/drawing/2014/main" id="{CC93E85E-E076-EC29-3960-21CC838393D0}"/>
              </a:ext>
            </a:extLst>
          </p:cNvPr>
          <p:cNvSpPr>
            <a:spLocks noGrp="1"/>
          </p:cNvSpPr>
          <p:nvPr>
            <p:ph type="body" sz="quarter" idx="11" hasCustomPrompt="1"/>
          </p:nvPr>
        </p:nvSpPr>
        <p:spPr>
          <a:xfrm>
            <a:off x="928251" y="4382858"/>
            <a:ext cx="7765474" cy="827305"/>
          </a:xfrm>
          <a:prstGeom prst="rect">
            <a:avLst/>
          </a:prstGeom>
        </p:spPr>
        <p:txBody>
          <a:bodyPr/>
          <a:lstStyle>
            <a:lvl1pPr marL="0" indent="0">
              <a:buNone/>
              <a:defRPr sz="2400" b="1" i="0">
                <a:solidFill>
                  <a:schemeClr val="bg1"/>
                </a:solidFill>
                <a:latin typeface="Georgia" panose="02040502050405020303" pitchFamily="18" charset="0"/>
                <a:cs typeface="Arial" panose="020B0604020202020204" pitchFamily="34" charset="0"/>
              </a:defRPr>
            </a:lvl1pPr>
          </a:lstStyle>
          <a:p>
            <a:pPr lvl="0"/>
            <a:r>
              <a:rPr lang="en-US" dirty="0"/>
              <a:t>Click to edit subhead</a:t>
            </a:r>
          </a:p>
        </p:txBody>
      </p:sp>
      <p:pic>
        <p:nvPicPr>
          <p:cNvPr id="5" name="White Slashes">
            <a:extLst>
              <a:ext uri="{FF2B5EF4-FFF2-40B4-BE49-F238E27FC236}">
                <a16:creationId xmlns:a16="http://schemas.microsoft.com/office/drawing/2014/main" id="{54979390-A73C-56A3-61AE-BFF70404540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4990" y="-14990"/>
            <a:ext cx="2743200" cy="914400"/>
          </a:xfrm>
          <a:prstGeom prst="rect">
            <a:avLst/>
          </a:prstGeom>
        </p:spPr>
      </p:pic>
      <p:pic>
        <p:nvPicPr>
          <p:cNvPr id="8" name="UND Logo">
            <a:extLst>
              <a:ext uri="{FF2B5EF4-FFF2-40B4-BE49-F238E27FC236}">
                <a16:creationId xmlns:a16="http://schemas.microsoft.com/office/drawing/2014/main" id="{B3FE509E-B463-2E34-37E7-1C4CCEC2F50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73599" y="213610"/>
            <a:ext cx="1066800" cy="457200"/>
          </a:xfrm>
          <a:prstGeom prst="rect">
            <a:avLst/>
          </a:prstGeom>
        </p:spPr>
      </p:pic>
    </p:spTree>
    <p:extLst>
      <p:ext uri="{BB962C8B-B14F-4D97-AF65-F5344CB8AC3E}">
        <p14:creationId xmlns:p14="http://schemas.microsoft.com/office/powerpoint/2010/main" val="4218642973"/>
      </p:ext>
    </p:extLst>
  </p:cSld>
  <p:clrMapOvr>
    <a:masterClrMapping/>
  </p:clrMapOvr>
  <p:extLst>
    <p:ext uri="{DCECCB84-F9BA-43D5-87BE-67443E8EF086}">
      <p15:sldGuideLst xmlns:p15="http://schemas.microsoft.com/office/powerpoint/2012/main">
        <p15:guide id="1" pos="576" userDrawn="1">
          <p15:clr>
            <a:srgbClr val="FBAE40"/>
          </p15:clr>
        </p15:guide>
        <p15:guide id="2" pos="5472" userDrawn="1">
          <p15:clr>
            <a:srgbClr val="FBAE40"/>
          </p15:clr>
        </p15:guide>
        <p15:guide id="3" orient="horz" pos="1320" userDrawn="1">
          <p15:clr>
            <a:srgbClr val="FBAE40"/>
          </p15:clr>
        </p15:guide>
        <p15:guide id="4" orient="horz" pos="32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with Photo">
    <p:bg>
      <p:bgPr>
        <a:solidFill>
          <a:schemeClr val="bg1">
            <a:alpha val="88000"/>
          </a:schemeClr>
        </a:solidFill>
        <a:effectLst/>
      </p:bgPr>
    </p:bg>
    <p:spTree>
      <p:nvGrpSpPr>
        <p:cNvPr id="1" name=""/>
        <p:cNvGrpSpPr/>
        <p:nvPr/>
      </p:nvGrpSpPr>
      <p:grpSpPr>
        <a:xfrm>
          <a:off x="0" y="0"/>
          <a:ext cx="0" cy="0"/>
          <a:chOff x="0" y="0"/>
          <a:chExt cx="0" cy="0"/>
        </a:xfrm>
      </p:grpSpPr>
      <p:sp>
        <p:nvSpPr>
          <p:cNvPr id="9" name="Image Placeholder">
            <a:extLst>
              <a:ext uri="{FF2B5EF4-FFF2-40B4-BE49-F238E27FC236}">
                <a16:creationId xmlns:a16="http://schemas.microsoft.com/office/drawing/2014/main" id="{506AD076-A015-1905-743F-D81F16CA030E}"/>
              </a:ext>
            </a:extLst>
          </p:cNvPr>
          <p:cNvSpPr>
            <a:spLocks noGrp="1"/>
          </p:cNvSpPr>
          <p:nvPr>
            <p:ph type="pic" sz="quarter" idx="11" hasCustomPrompt="1"/>
          </p:nvPr>
        </p:nvSpPr>
        <p:spPr>
          <a:xfrm>
            <a:off x="0" y="0"/>
            <a:ext cx="9144000" cy="6858000"/>
          </a:xfrm>
          <a:prstGeom prst="rect">
            <a:avLst/>
          </a:prstGeom>
          <a:solidFill>
            <a:schemeClr val="bg1">
              <a:lumMod val="75000"/>
            </a:schemeClr>
          </a:solidFill>
        </p:spPr>
        <p:txBody>
          <a:bodyPr anchor="t">
            <a:normAutofit/>
          </a:bodyPr>
          <a:lstStyle>
            <a:lvl1pPr marL="0" indent="0" algn="ctr">
              <a:buNone/>
              <a:defRPr sz="12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icon to add photo</a:t>
            </a:r>
          </a:p>
        </p:txBody>
      </p:sp>
      <p:sp>
        <p:nvSpPr>
          <p:cNvPr id="3" name="Title">
            <a:extLst>
              <a:ext uri="{FF2B5EF4-FFF2-40B4-BE49-F238E27FC236}">
                <a16:creationId xmlns:a16="http://schemas.microsoft.com/office/drawing/2014/main" id="{319141A7-35B0-9C1A-9966-6E6A93611080}"/>
              </a:ext>
            </a:extLst>
          </p:cNvPr>
          <p:cNvSpPr>
            <a:spLocks noGrp="1"/>
          </p:cNvSpPr>
          <p:nvPr>
            <p:ph type="title" hasCustomPrompt="1"/>
          </p:nvPr>
        </p:nvSpPr>
        <p:spPr>
          <a:xfrm>
            <a:off x="0" y="5636594"/>
            <a:ext cx="9144000" cy="630936"/>
          </a:xfrm>
          <a:prstGeom prst="rect">
            <a:avLst/>
          </a:prstGeom>
        </p:spPr>
        <p:txBody>
          <a:bodyPr anchor="t"/>
          <a:lstStyle>
            <a:lvl1pPr algn="ctr">
              <a:defRPr/>
            </a:lvl1pPr>
          </a:lstStyle>
          <a:p>
            <a:r>
              <a:rPr lang="en-US" dirty="0"/>
              <a:t>CLICK TO EDIT HEADLINE</a:t>
            </a:r>
          </a:p>
        </p:txBody>
      </p:sp>
      <p:sp>
        <p:nvSpPr>
          <p:cNvPr id="10" name="Subtitle">
            <a:extLst>
              <a:ext uri="{FF2B5EF4-FFF2-40B4-BE49-F238E27FC236}">
                <a16:creationId xmlns:a16="http://schemas.microsoft.com/office/drawing/2014/main" id="{8CA39456-60B6-6545-5D48-BB9EB9997F50}"/>
              </a:ext>
            </a:extLst>
          </p:cNvPr>
          <p:cNvSpPr>
            <a:spLocks noGrp="1"/>
          </p:cNvSpPr>
          <p:nvPr>
            <p:ph type="body" sz="quarter" idx="12" hasCustomPrompt="1"/>
          </p:nvPr>
        </p:nvSpPr>
        <p:spPr>
          <a:xfrm>
            <a:off x="0" y="6277690"/>
            <a:ext cx="9144000" cy="343873"/>
          </a:xfrm>
          <a:prstGeom prst="rect">
            <a:avLst/>
          </a:prstGeom>
        </p:spPr>
        <p:txBody>
          <a:bodyPr anchor="t"/>
          <a:lstStyle>
            <a:lvl1pPr marL="0" indent="0" algn="ctr">
              <a:buNone/>
              <a:defRPr sz="2400" b="1">
                <a:solidFill>
                  <a:schemeClr val="bg1"/>
                </a:solidFill>
                <a:latin typeface="Georgia" panose="02040502050405020303" pitchFamily="18" charset="0"/>
                <a:cs typeface="Arial" panose="020B0604020202020204" pitchFamily="34" charset="0"/>
              </a:defRPr>
            </a:lvl1pPr>
          </a:lstStyle>
          <a:p>
            <a:pPr lvl="0"/>
            <a:r>
              <a:rPr lang="en-US" dirty="0"/>
              <a:t>Click to edit subhead</a:t>
            </a:r>
          </a:p>
        </p:txBody>
      </p:sp>
      <p:sp>
        <p:nvSpPr>
          <p:cNvPr id="14" name="UND Logo">
            <a:extLst>
              <a:ext uri="{FF2B5EF4-FFF2-40B4-BE49-F238E27FC236}">
                <a16:creationId xmlns:a16="http://schemas.microsoft.com/office/drawing/2014/main" id="{820CE588-04BD-808A-EE68-9A9C2B59698F}"/>
              </a:ext>
              <a:ext uri="{C183D7F6-B498-43B3-948B-1728B52AA6E4}">
                <adec:decorative xmlns:adec="http://schemas.microsoft.com/office/drawing/2017/decorative" val="1"/>
              </a:ext>
            </a:extLst>
          </p:cNvPr>
          <p:cNvSpPr txBox="1">
            <a:spLocks noChangeAspect="1"/>
          </p:cNvSpPr>
          <p:nvPr userDrawn="1"/>
        </p:nvSpPr>
        <p:spPr>
          <a:xfrm>
            <a:off x="7864341" y="209811"/>
            <a:ext cx="1069848" cy="4572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rtlCol="0">
            <a:noAutofit/>
          </a:bodyPr>
          <a:lstStyle/>
          <a:p>
            <a:endParaRPr lang="en-US" dirty="0"/>
          </a:p>
        </p:txBody>
      </p:sp>
    </p:spTree>
    <p:extLst>
      <p:ext uri="{BB962C8B-B14F-4D97-AF65-F5344CB8AC3E}">
        <p14:creationId xmlns:p14="http://schemas.microsoft.com/office/powerpoint/2010/main" val="937422176"/>
      </p:ext>
    </p:extLst>
  </p:cSld>
  <p:clrMapOvr>
    <a:masterClrMapping/>
  </p:clrMapOvr>
  <p:extLst>
    <p:ext uri="{DCECCB84-F9BA-43D5-87BE-67443E8EF086}">
      <p15:sldGuideLst xmlns:p15="http://schemas.microsoft.com/office/powerpoint/2012/main">
        <p15:guide id="1" orient="horz" pos="4176" userDrawn="1">
          <p15:clr>
            <a:srgbClr val="FBAE40"/>
          </p15:clr>
        </p15:guide>
        <p15:guide id="2" orient="horz" pos="3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2E5602C9-BB93-19CD-39C8-4646E9E42AA2}"/>
              </a:ext>
            </a:extLst>
          </p:cNvPr>
          <p:cNvSpPr>
            <a:spLocks noGrp="1"/>
          </p:cNvSpPr>
          <p:nvPr>
            <p:ph type="title" hasCustomPrompt="1"/>
          </p:nvPr>
        </p:nvSpPr>
        <p:spPr>
          <a:xfrm>
            <a:off x="457200" y="1379349"/>
            <a:ext cx="8226468" cy="590931"/>
          </a:xfrm>
          <a:prstGeom prst="rect">
            <a:avLst/>
          </a:prstGeom>
          <a:noFill/>
        </p:spPr>
        <p:txBody>
          <a:bodyPr wrap="square" lIns="0" rIns="0" anchor="ctr">
            <a:noAutofit/>
          </a:bodyPr>
          <a:lstStyle>
            <a:lvl1pPr>
              <a:defRPr sz="3600">
                <a:solidFill>
                  <a:srgbClr val="009A44"/>
                </a:solidFill>
              </a:defRPr>
            </a:lvl1pPr>
          </a:lstStyle>
          <a:p>
            <a:r>
              <a:rPr lang="en-US" dirty="0"/>
              <a:t>HEADLINE AND CONTENT SLIDE</a:t>
            </a:r>
          </a:p>
        </p:txBody>
      </p:sp>
      <p:sp>
        <p:nvSpPr>
          <p:cNvPr id="4" name="Bodt Text">
            <a:extLst>
              <a:ext uri="{FF2B5EF4-FFF2-40B4-BE49-F238E27FC236}">
                <a16:creationId xmlns:a16="http://schemas.microsoft.com/office/drawing/2014/main" id="{1E9890A0-0ED1-E492-616C-93E8082AFC6B}"/>
              </a:ext>
            </a:extLst>
          </p:cNvPr>
          <p:cNvSpPr>
            <a:spLocks noGrp="1"/>
          </p:cNvSpPr>
          <p:nvPr>
            <p:ph type="body" sz="quarter" idx="11" hasCustomPrompt="1"/>
          </p:nvPr>
        </p:nvSpPr>
        <p:spPr>
          <a:xfrm>
            <a:off x="921566" y="1985779"/>
            <a:ext cx="7310103" cy="4415021"/>
          </a:xfrm>
          <a:prstGeom prst="rect">
            <a:avLst/>
          </a:prstGeom>
        </p:spPr>
        <p:txBody>
          <a:bodyPr lIns="0" tIns="91440" rIns="0" bIns="91440" numCol="1" spcCol="457200"/>
          <a:lstStyle>
            <a:lvl1pPr marL="0" indent="0">
              <a:lnSpc>
                <a:spcPts val="3380"/>
              </a:lnSpc>
              <a:spcAft>
                <a:spcPts val="600"/>
              </a:spcAft>
              <a:buNone/>
              <a:defRPr sz="2400"/>
            </a:lvl1pPr>
          </a:lstStyle>
          <a:p>
            <a:pPr lvl="0"/>
            <a:r>
              <a:rPr lang="en-US" dirty="0"/>
              <a:t>Delete placeholder text and add own text. </a:t>
            </a:r>
          </a:p>
          <a:p>
            <a:pPr lvl="0"/>
            <a:r>
              <a:rPr lang="en-US" dirty="0"/>
              <a:t>Lorem ipsum dolor sit amet, consectetuer adipiscing elit. Maecenas porttitor congue massa. Fusce posuere, magna sed pulvinar ultricies, purus lectus malesuada libero, sit amet commodo.</a:t>
            </a:r>
          </a:p>
          <a:p>
            <a:pPr marL="0" marR="0" lvl="0" indent="0" algn="l" defTabSz="685800" rtl="0" eaLnBrk="1" fontAlgn="auto" latinLnBrk="0" hangingPunct="1">
              <a:lnSpc>
                <a:spcPts val="3280"/>
              </a:lnSpc>
              <a:spcBef>
                <a:spcPts val="750"/>
              </a:spcBef>
              <a:spcAft>
                <a:spcPts val="0"/>
              </a:spcAft>
              <a:buClr>
                <a:srgbClr val="039A44"/>
              </a:buClr>
              <a:buSzTx/>
              <a:buFont typeface="Courier New" panose="02070309020205020404" pitchFamily="49" charset="0"/>
              <a:buNone/>
              <a:tabLst/>
              <a:defRPr/>
            </a:pPr>
            <a:r>
              <a:rPr lang="en-US" dirty="0"/>
              <a:t>Lorem ipsum dolor sit amet, consectetuer </a:t>
            </a:r>
            <a:r>
              <a:rPr lang="en-US" dirty="0" err="1"/>
              <a:t>adipiscing</a:t>
            </a:r>
            <a:r>
              <a:rPr lang="en-US" dirty="0"/>
              <a:t> </a:t>
            </a:r>
            <a:r>
              <a:rPr lang="en-US" dirty="0" err="1"/>
              <a:t>elit</a:t>
            </a:r>
            <a:r>
              <a:rPr lang="en-US" dirty="0"/>
              <a:t>. Maecenas porttitor congue massa. Fusce posuere, magna sed pulvinar ultricies, purus lectus </a:t>
            </a:r>
            <a:r>
              <a:rPr lang="en-US" dirty="0" err="1"/>
              <a:t>malesuada</a:t>
            </a:r>
            <a:r>
              <a:rPr lang="en-US" dirty="0"/>
              <a:t> libero, sit amet commodo.</a:t>
            </a:r>
          </a:p>
        </p:txBody>
      </p:sp>
    </p:spTree>
    <p:extLst>
      <p:ext uri="{BB962C8B-B14F-4D97-AF65-F5344CB8AC3E}">
        <p14:creationId xmlns:p14="http://schemas.microsoft.com/office/powerpoint/2010/main" val="351729388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2E5602C9-BB93-19CD-39C8-4646E9E42AA2}"/>
              </a:ext>
            </a:extLst>
          </p:cNvPr>
          <p:cNvSpPr>
            <a:spLocks noGrp="1"/>
          </p:cNvSpPr>
          <p:nvPr>
            <p:ph type="title" hasCustomPrompt="1"/>
          </p:nvPr>
        </p:nvSpPr>
        <p:spPr>
          <a:xfrm>
            <a:off x="463065" y="1377863"/>
            <a:ext cx="8229600" cy="538970"/>
          </a:xfrm>
          <a:prstGeom prst="rect">
            <a:avLst/>
          </a:prstGeom>
        </p:spPr>
        <p:txBody>
          <a:bodyPr wrap="square" lIns="0" rIns="0" anchor="t">
            <a:noAutofit/>
          </a:bodyPr>
          <a:lstStyle>
            <a:lvl1pPr>
              <a:defRPr sz="3600">
                <a:solidFill>
                  <a:srgbClr val="009A44"/>
                </a:solidFill>
              </a:defRPr>
            </a:lvl1pPr>
          </a:lstStyle>
          <a:p>
            <a:r>
              <a:rPr lang="en-US" dirty="0"/>
              <a:t>TITLE, SUBHEAD &amp; CONTENT</a:t>
            </a:r>
          </a:p>
        </p:txBody>
      </p:sp>
      <p:sp>
        <p:nvSpPr>
          <p:cNvPr id="2" name="Subtitle">
            <a:extLst>
              <a:ext uri="{FF2B5EF4-FFF2-40B4-BE49-F238E27FC236}">
                <a16:creationId xmlns:a16="http://schemas.microsoft.com/office/drawing/2014/main" id="{602C240C-E7EE-BF6F-F384-2D3F5180E964}"/>
              </a:ext>
            </a:extLst>
          </p:cNvPr>
          <p:cNvSpPr>
            <a:spLocks noGrp="1"/>
          </p:cNvSpPr>
          <p:nvPr>
            <p:ph type="body" sz="quarter" idx="13" hasCustomPrompt="1"/>
          </p:nvPr>
        </p:nvSpPr>
        <p:spPr>
          <a:xfrm>
            <a:off x="691142" y="2020477"/>
            <a:ext cx="7761717" cy="365760"/>
          </a:xfrm>
          <a:prstGeom prst="rect">
            <a:avLst/>
          </a:prstGeom>
          <a:ln>
            <a:noFill/>
          </a:ln>
        </p:spPr>
        <p:txBody>
          <a:bodyPr wrap="none" lIns="0" tIns="0" rIns="0" bIns="0" anchor="b" anchorCtr="0">
            <a:noAutofit/>
          </a:bodyPr>
          <a:lstStyle>
            <a:lvl1pPr marL="0" indent="0">
              <a:buNone/>
              <a:defRPr sz="2600" b="1">
                <a:latin typeface="Georgia" panose="02040502050405020303" pitchFamily="18" charset="0"/>
              </a:defRPr>
            </a:lvl1pPr>
          </a:lstStyle>
          <a:p>
            <a:pPr lvl="0"/>
            <a:r>
              <a:rPr lang="en-US" dirty="0"/>
              <a:t>Click to add subhead</a:t>
            </a:r>
          </a:p>
        </p:txBody>
      </p:sp>
      <p:sp>
        <p:nvSpPr>
          <p:cNvPr id="4" name="Body Text">
            <a:extLst>
              <a:ext uri="{FF2B5EF4-FFF2-40B4-BE49-F238E27FC236}">
                <a16:creationId xmlns:a16="http://schemas.microsoft.com/office/drawing/2014/main" id="{1E9890A0-0ED1-E492-616C-93E8082AFC6B}"/>
              </a:ext>
            </a:extLst>
          </p:cNvPr>
          <p:cNvSpPr>
            <a:spLocks noGrp="1"/>
          </p:cNvSpPr>
          <p:nvPr>
            <p:ph type="body" sz="quarter" idx="11" hasCustomPrompt="1"/>
          </p:nvPr>
        </p:nvSpPr>
        <p:spPr>
          <a:xfrm>
            <a:off x="914400" y="2477354"/>
            <a:ext cx="7315200" cy="3923446"/>
          </a:xfrm>
          <a:prstGeom prst="rect">
            <a:avLst/>
          </a:prstGeom>
        </p:spPr>
        <p:txBody>
          <a:bodyPr lIns="0" tIns="0" rIns="0" bIns="0" numCol="1" spcCol="457200"/>
          <a:lstStyle>
            <a:lvl1pPr marL="0" indent="0">
              <a:lnSpc>
                <a:spcPts val="3380"/>
              </a:lnSpc>
              <a:spcAft>
                <a:spcPts val="600"/>
              </a:spcAft>
              <a:buNone/>
              <a:defRPr sz="2400"/>
            </a:lvl1pPr>
          </a:lstStyle>
          <a:p>
            <a:pPr lvl="0"/>
            <a:r>
              <a:rPr lang="en-US" dirty="0"/>
              <a:t>Delete placeholder text and add own text. </a:t>
            </a:r>
          </a:p>
          <a:p>
            <a:pPr lvl="0"/>
            <a:r>
              <a:rPr lang="en-US" dirty="0"/>
              <a:t>Lorem ipsum dolor sit amet, consectetuer adipiscing elit. Maecenas porttitor congue massa. Fusce posuere, magna sed pulvinar ultricies, purus lectus malesuada libero, sit amet commodo magna eros quis urna.</a:t>
            </a:r>
          </a:p>
        </p:txBody>
      </p:sp>
    </p:spTree>
    <p:extLst>
      <p:ext uri="{BB962C8B-B14F-4D97-AF65-F5344CB8AC3E}">
        <p14:creationId xmlns:p14="http://schemas.microsoft.com/office/powerpoint/2010/main" val="368047373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Columns">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36B9A0DF-C1FB-E120-A02D-60AD4116DDBE}"/>
              </a:ext>
            </a:extLst>
          </p:cNvPr>
          <p:cNvSpPr>
            <a:spLocks noGrp="1"/>
          </p:cNvSpPr>
          <p:nvPr>
            <p:ph type="sldNum" sz="quarter" idx="10"/>
          </p:nvPr>
        </p:nvSpPr>
        <p:spPr>
          <a:xfrm>
            <a:off x="8473700" y="6267071"/>
            <a:ext cx="678303" cy="590931"/>
          </a:xfrm>
        </p:spPr>
        <p:txBody>
          <a:bodyPr/>
          <a:lstStyle>
            <a:lvl1pPr>
              <a:defRPr sz="2400"/>
            </a:lvl1pPr>
          </a:lstStyle>
          <a:p>
            <a:fld id="{CD824FE9-DCF5-A546-91B8-A1EA6C94E693}" type="slidenum">
              <a:rPr lang="en-US" smtClean="0"/>
              <a:pPr/>
              <a:t>‹#›</a:t>
            </a:fld>
            <a:endParaRPr lang="en-US" dirty="0"/>
          </a:p>
        </p:txBody>
      </p:sp>
      <p:sp>
        <p:nvSpPr>
          <p:cNvPr id="2" name="Title">
            <a:extLst>
              <a:ext uri="{FF2B5EF4-FFF2-40B4-BE49-F238E27FC236}">
                <a16:creationId xmlns:a16="http://schemas.microsoft.com/office/drawing/2014/main" id="{751655C3-731C-8FAC-8705-DA036DA446FD}"/>
              </a:ext>
            </a:extLst>
          </p:cNvPr>
          <p:cNvSpPr>
            <a:spLocks noGrp="1"/>
          </p:cNvSpPr>
          <p:nvPr>
            <p:ph type="title" hasCustomPrompt="1"/>
          </p:nvPr>
        </p:nvSpPr>
        <p:spPr>
          <a:xfrm>
            <a:off x="457200" y="1371600"/>
            <a:ext cx="8229599" cy="590931"/>
          </a:xfrm>
          <a:prstGeom prst="rect">
            <a:avLst/>
          </a:prstGeom>
        </p:spPr>
        <p:txBody>
          <a:bodyPr wrap="square" lIns="0" rIns="0" anchor="ctr" anchorCtr="0">
            <a:noAutofit/>
          </a:bodyPr>
          <a:lstStyle>
            <a:lvl1pPr>
              <a:defRPr sz="3600">
                <a:solidFill>
                  <a:srgbClr val="009A44"/>
                </a:solidFill>
              </a:defRPr>
            </a:lvl1pPr>
          </a:lstStyle>
          <a:p>
            <a:r>
              <a:rPr lang="en-US" dirty="0"/>
              <a:t>TITLE &amp; TWO COLUMNS CONTENT</a:t>
            </a:r>
          </a:p>
        </p:txBody>
      </p:sp>
      <p:sp>
        <p:nvSpPr>
          <p:cNvPr id="24" name="Body Text">
            <a:extLst>
              <a:ext uri="{FF2B5EF4-FFF2-40B4-BE49-F238E27FC236}">
                <a16:creationId xmlns:a16="http://schemas.microsoft.com/office/drawing/2014/main" id="{9E180485-C7AA-76C8-C4B5-E5AA99F116C3}"/>
              </a:ext>
            </a:extLst>
          </p:cNvPr>
          <p:cNvSpPr>
            <a:spLocks noGrp="1"/>
          </p:cNvSpPr>
          <p:nvPr>
            <p:ph type="body" sz="quarter" idx="11" hasCustomPrompt="1"/>
          </p:nvPr>
        </p:nvSpPr>
        <p:spPr>
          <a:xfrm>
            <a:off x="914400" y="1978029"/>
            <a:ext cx="7315200" cy="4422771"/>
          </a:xfrm>
          <a:prstGeom prst="rect">
            <a:avLst/>
          </a:prstGeom>
        </p:spPr>
        <p:txBody>
          <a:bodyPr lIns="0" rIns="0" numCol="2" spcCol="457200"/>
          <a:lstStyle>
            <a:lvl1pPr marL="0" indent="0">
              <a:lnSpc>
                <a:spcPts val="3280"/>
              </a:lnSpc>
              <a:spcAft>
                <a:spcPts val="600"/>
              </a:spcAft>
              <a:buNone/>
              <a:defRPr sz="2400">
                <a:solidFill>
                  <a:schemeClr val="tx1"/>
                </a:solidFill>
              </a:defRPr>
            </a:lvl1pPr>
          </a:lstStyle>
          <a:p>
            <a:pPr lvl="0"/>
            <a:r>
              <a:rPr lang="en-US" dirty="0"/>
              <a:t>Delete placeholder text and add own text. </a:t>
            </a:r>
          </a:p>
          <a:p>
            <a:pPr lvl="0"/>
            <a:r>
              <a:rPr lang="en-US" dirty="0"/>
              <a:t>Lorem ipsum dolor sit amet, consectetuer adipiscing elit. Maecenas porttitor congue massa. </a:t>
            </a:r>
          </a:p>
          <a:p>
            <a:pPr lvl="0"/>
            <a:r>
              <a:rPr lang="en-US" dirty="0" err="1"/>
              <a:t>Fusce</a:t>
            </a:r>
            <a:r>
              <a:rPr lang="en-US" dirty="0"/>
              <a:t> posuere, magna sed pulvinar ultricies, purus lectus malesuada libero, Vivamus a tellus. Fusce posuere, purus lectus malesuada libero, </a:t>
            </a:r>
            <a:br>
              <a:rPr lang="en-US" dirty="0"/>
            </a:br>
            <a:r>
              <a:rPr lang="en-US" dirty="0"/>
              <a:t>sit amet. </a:t>
            </a:r>
          </a:p>
          <a:p>
            <a:pPr marL="0" marR="0" lvl="0" indent="0" algn="l" defTabSz="685800" rtl="0" eaLnBrk="1" fontAlgn="auto" latinLnBrk="0" hangingPunct="1">
              <a:lnSpc>
                <a:spcPts val="3380"/>
              </a:lnSpc>
              <a:spcBef>
                <a:spcPts val="750"/>
              </a:spcBef>
              <a:spcAft>
                <a:spcPts val="600"/>
              </a:spcAft>
              <a:buClr>
                <a:srgbClr val="039A44"/>
              </a:buClr>
              <a:buSzTx/>
              <a:buFont typeface="Courier New" panose="02070309020205020404" pitchFamily="49" charset="0"/>
              <a:buNone/>
              <a:tabLst/>
              <a:defRPr/>
            </a:pPr>
            <a:r>
              <a:rPr lang="en-US" dirty="0"/>
              <a:t>Lorem ipsum dolor sit amet, consectetuer adipiscing elit.</a:t>
            </a:r>
          </a:p>
          <a:p>
            <a:pPr lvl="0"/>
            <a:endParaRPr lang="en-US" dirty="0"/>
          </a:p>
        </p:txBody>
      </p:sp>
    </p:spTree>
    <p:extLst>
      <p:ext uri="{BB962C8B-B14F-4D97-AF65-F5344CB8AC3E}">
        <p14:creationId xmlns:p14="http://schemas.microsoft.com/office/powerpoint/2010/main" val="449235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36B9A0DF-C1FB-E120-A02D-60AD4116DDBE}"/>
              </a:ext>
            </a:extLst>
          </p:cNvPr>
          <p:cNvSpPr>
            <a:spLocks noGrp="1"/>
          </p:cNvSpPr>
          <p:nvPr>
            <p:ph type="sldNum" sz="quarter" idx="10"/>
          </p:nvPr>
        </p:nvSpPr>
        <p:spPr/>
        <p:txBody>
          <a:bodyPr/>
          <a:lstStyle/>
          <a:p>
            <a:fld id="{CD824FE9-DCF5-A546-91B8-A1EA6C94E693}" type="slidenum">
              <a:rPr lang="en-US" smtClean="0"/>
              <a:pPr/>
              <a:t>‹#›</a:t>
            </a:fld>
            <a:endParaRPr lang="en-US"/>
          </a:p>
        </p:txBody>
      </p:sp>
      <p:sp>
        <p:nvSpPr>
          <p:cNvPr id="2" name="Title">
            <a:extLst>
              <a:ext uri="{FF2B5EF4-FFF2-40B4-BE49-F238E27FC236}">
                <a16:creationId xmlns:a16="http://schemas.microsoft.com/office/drawing/2014/main" id="{972E2DD0-52F0-B3E3-0FD7-8F0F7B3E6151}"/>
              </a:ext>
            </a:extLst>
          </p:cNvPr>
          <p:cNvSpPr>
            <a:spLocks noGrp="1"/>
          </p:cNvSpPr>
          <p:nvPr>
            <p:ph type="title" hasCustomPrompt="1"/>
          </p:nvPr>
        </p:nvSpPr>
        <p:spPr>
          <a:xfrm>
            <a:off x="462422" y="1371600"/>
            <a:ext cx="7774084" cy="590931"/>
          </a:xfrm>
          <a:prstGeom prst="rect">
            <a:avLst/>
          </a:prstGeom>
        </p:spPr>
        <p:txBody>
          <a:bodyPr wrap="square" lIns="0" rIns="0" anchor="t">
            <a:noAutofit/>
          </a:bodyPr>
          <a:lstStyle>
            <a:lvl1pPr>
              <a:defRPr sz="3600">
                <a:solidFill>
                  <a:srgbClr val="009A44"/>
                </a:solidFill>
              </a:defRPr>
            </a:lvl1pPr>
          </a:lstStyle>
          <a:p>
            <a:r>
              <a:rPr lang="en-US" dirty="0"/>
              <a:t>TITLE &amp; BULLETED LIST </a:t>
            </a:r>
          </a:p>
        </p:txBody>
      </p:sp>
      <p:sp>
        <p:nvSpPr>
          <p:cNvPr id="4" name="Bulleted List">
            <a:extLst>
              <a:ext uri="{FF2B5EF4-FFF2-40B4-BE49-F238E27FC236}">
                <a16:creationId xmlns:a16="http://schemas.microsoft.com/office/drawing/2014/main" id="{05F70E31-3689-B00A-3072-EB4495E47760}"/>
              </a:ext>
            </a:extLst>
          </p:cNvPr>
          <p:cNvSpPr>
            <a:spLocks noGrp="1"/>
          </p:cNvSpPr>
          <p:nvPr>
            <p:ph type="body" sz="quarter" idx="11" hasCustomPrompt="1"/>
          </p:nvPr>
        </p:nvSpPr>
        <p:spPr>
          <a:xfrm>
            <a:off x="914400" y="1972230"/>
            <a:ext cx="7315200" cy="4428570"/>
          </a:xfrm>
          <a:prstGeom prst="rect">
            <a:avLst/>
          </a:prstGeom>
        </p:spPr>
        <p:txBody>
          <a:bodyPr lIns="0" tIns="0" rIns="0" numCol="1" spcCol="457200"/>
          <a:lstStyle>
            <a:lvl1pPr marL="0" indent="0">
              <a:lnSpc>
                <a:spcPct val="100000"/>
              </a:lnSpc>
              <a:spcAft>
                <a:spcPts val="600"/>
              </a:spcAft>
              <a:buFont typeface="Courier New" panose="02070309020205020404" pitchFamily="49" charset="0"/>
              <a:buNone/>
              <a:defRPr sz="2400"/>
            </a:lvl1pPr>
            <a:lvl2pPr marL="342900" indent="0">
              <a:buNone/>
              <a:defRPr/>
            </a:lvl2pPr>
          </a:lstStyle>
          <a:p>
            <a:pPr marL="285750" marR="0" lvl="0" indent="-285750" algn="l" defTabSz="685800" rtl="0" eaLnBrk="1" fontAlgn="auto" latinLnBrk="0" hangingPunct="1">
              <a:lnSpc>
                <a:spcPct val="150000"/>
              </a:lnSpc>
              <a:spcBef>
                <a:spcPts val="750"/>
              </a:spcBef>
              <a:spcAft>
                <a:spcPts val="0"/>
              </a:spcAft>
              <a:buClr>
                <a:srgbClr val="039A44"/>
              </a:buClr>
              <a:buSzTx/>
              <a:buFont typeface="Courier New" panose="02070309020205020404" pitchFamily="49" charset="0"/>
              <a:buChar char="o"/>
              <a:tabLst/>
              <a:defRPr/>
            </a:pPr>
            <a:r>
              <a:rPr lang="en-US" dirty="0"/>
              <a:t>Click to add a bulleted list</a:t>
            </a:r>
          </a:p>
          <a:p>
            <a:pPr marL="285750" marR="0" lvl="0" indent="-285750" algn="l" defTabSz="685800" rtl="0" eaLnBrk="1" fontAlgn="auto" latinLnBrk="0" hangingPunct="1">
              <a:lnSpc>
                <a:spcPct val="150000"/>
              </a:lnSpc>
              <a:spcBef>
                <a:spcPts val="750"/>
              </a:spcBef>
              <a:spcAft>
                <a:spcPts val="0"/>
              </a:spcAft>
              <a:buClr>
                <a:srgbClr val="039A44"/>
              </a:buClr>
              <a:buSzTx/>
              <a:buFont typeface="Courier New" panose="02070309020205020404" pitchFamily="49" charset="0"/>
              <a:buChar char="o"/>
              <a:tabLst/>
              <a:defRPr/>
            </a:pPr>
            <a:r>
              <a:rPr lang="en-US" dirty="0"/>
              <a:t>Click to add a bulleted list</a:t>
            </a:r>
          </a:p>
        </p:txBody>
      </p:sp>
    </p:spTree>
    <p:extLst>
      <p:ext uri="{BB962C8B-B14F-4D97-AF65-F5344CB8AC3E}">
        <p14:creationId xmlns:p14="http://schemas.microsoft.com/office/powerpoint/2010/main" val="136398720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7.svg"/><Relationship Id="rId5" Type="http://schemas.openxmlformats.org/officeDocument/2006/relationships/slideLayout" Target="../slideLayouts/slideLayout10.xml"/><Relationship Id="rId10"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7.xml"/><Relationship Id="rId1" Type="http://schemas.openxmlformats.org/officeDocument/2006/relationships/slideLayout" Target="../slideLayouts/slideLayout24.xml"/><Relationship Id="rId5" Type="http://schemas.openxmlformats.org/officeDocument/2006/relationships/image" Target="../media/image7.sv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8.xml"/><Relationship Id="rId1" Type="http://schemas.openxmlformats.org/officeDocument/2006/relationships/slideLayout" Target="../slideLayouts/slideLayout25.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CAE1FF-3CB9-51B3-B26B-828485635CC9}"/>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BCB29CDD-E8BC-4541-5363-0DFD1A52C28D}"/>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495" y="-7495"/>
            <a:ext cx="2743200" cy="914400"/>
          </a:xfrm>
          <a:prstGeom prst="rect">
            <a:avLst/>
          </a:prstGeom>
        </p:spPr>
      </p:pic>
    </p:spTree>
    <p:extLst>
      <p:ext uri="{BB962C8B-B14F-4D97-AF65-F5344CB8AC3E}">
        <p14:creationId xmlns:p14="http://schemas.microsoft.com/office/powerpoint/2010/main" val="131198937"/>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98" r:id="rId3"/>
  </p:sldLayoutIdLst>
  <p:txStyles>
    <p:titleStyle>
      <a:lvl1pPr algn="l" defTabSz="6858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0" i="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183152"/>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685800" rtl="0" eaLnBrk="1" latinLnBrk="0" hangingPunct="1">
        <a:lnSpc>
          <a:spcPct val="90000"/>
        </a:lnSpc>
        <a:spcBef>
          <a:spcPct val="0"/>
        </a:spcBef>
        <a:buNone/>
        <a:defRPr sz="4500" b="1" i="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211B94-61D2-FABA-3062-3039B346225E}"/>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7496" y="0"/>
            <a:ext cx="9144000" cy="6858000"/>
          </a:xfrm>
          <a:prstGeom prst="rect">
            <a:avLst/>
          </a:prstGeom>
        </p:spPr>
      </p:pic>
      <p:sp>
        <p:nvSpPr>
          <p:cNvPr id="7" name="Rectangle 6">
            <a:extLst>
              <a:ext uri="{FF2B5EF4-FFF2-40B4-BE49-F238E27FC236}">
                <a16:creationId xmlns:a16="http://schemas.microsoft.com/office/drawing/2014/main" id="{8E346BA5-6608-17AA-C439-E6C0F51A0638}"/>
              </a:ext>
              <a:ext uri="{C183D7F6-B498-43B3-948B-1728B52AA6E4}">
                <adec:decorative xmlns:adec="http://schemas.microsoft.com/office/drawing/2017/decorative" val="1"/>
              </a:ext>
            </a:extLst>
          </p:cNvPr>
          <p:cNvSpPr/>
          <p:nvPr userDrawn="1"/>
        </p:nvSpPr>
        <p:spPr>
          <a:xfrm>
            <a:off x="-1" y="0"/>
            <a:ext cx="9144000" cy="9144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noFill/>
            </a:endParaRPr>
          </a:p>
        </p:txBody>
      </p:sp>
      <p:sp>
        <p:nvSpPr>
          <p:cNvPr id="14" name="Slide Number Placeholder 13">
            <a:extLst>
              <a:ext uri="{FF2B5EF4-FFF2-40B4-BE49-F238E27FC236}">
                <a16:creationId xmlns:a16="http://schemas.microsoft.com/office/drawing/2014/main" id="{96F07EFE-8ACA-8DB6-4D4E-82365AD4E787}"/>
              </a:ext>
            </a:extLst>
          </p:cNvPr>
          <p:cNvSpPr>
            <a:spLocks noGrp="1"/>
          </p:cNvSpPr>
          <p:nvPr>
            <p:ph type="sldNum" sz="quarter" idx="4"/>
          </p:nvPr>
        </p:nvSpPr>
        <p:spPr>
          <a:xfrm>
            <a:off x="8465948" y="6183824"/>
            <a:ext cx="685800" cy="681925"/>
          </a:xfrm>
          <a:prstGeom prst="rect">
            <a:avLst/>
          </a:prstGeom>
        </p:spPr>
        <p:txBody>
          <a:bodyPr vert="horz" lIns="91440" tIns="45720" rIns="91440" bIns="45720" rtlCol="0" anchor="ctr"/>
          <a:lstStyle>
            <a:lvl1pPr algn="ctr">
              <a:defRPr sz="2400" b="1" i="0">
                <a:solidFill>
                  <a:srgbClr val="039A44"/>
                </a:solidFill>
                <a:latin typeface="Arial" panose="020B0604020202020204" pitchFamily="34" charset="0"/>
                <a:cs typeface="Arial" panose="020B0604020202020204" pitchFamily="34" charset="0"/>
              </a:defRPr>
            </a:lvl1pPr>
          </a:lstStyle>
          <a:p>
            <a:fld id="{CD824FE9-DCF5-A546-91B8-A1EA6C94E693}" type="slidenum">
              <a:rPr lang="en-US" smtClean="0"/>
              <a:pPr/>
              <a:t>‹#›</a:t>
            </a:fld>
            <a:endParaRPr lang="en-US" dirty="0"/>
          </a:p>
        </p:txBody>
      </p:sp>
      <p:pic>
        <p:nvPicPr>
          <p:cNvPr id="4" name="Picture 3">
            <a:extLst>
              <a:ext uri="{FF2B5EF4-FFF2-40B4-BE49-F238E27FC236}">
                <a16:creationId xmlns:a16="http://schemas.microsoft.com/office/drawing/2014/main" id="{B8CDDFA2-2303-A63C-A7A4-9D2A4FEA5D45}"/>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7496" y="-5283"/>
            <a:ext cx="2757784" cy="919262"/>
          </a:xfrm>
          <a:prstGeom prst="rect">
            <a:avLst/>
          </a:prstGeom>
        </p:spPr>
      </p:pic>
      <p:pic>
        <p:nvPicPr>
          <p:cNvPr id="5" name="Graphic 4">
            <a:extLst>
              <a:ext uri="{FF2B5EF4-FFF2-40B4-BE49-F238E27FC236}">
                <a16:creationId xmlns:a16="http://schemas.microsoft.com/office/drawing/2014/main" id="{43B7B2F8-E9B9-F476-01FF-3BD8A3E098DA}"/>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973599" y="213610"/>
            <a:ext cx="1066800" cy="457200"/>
          </a:xfrm>
          <a:prstGeom prst="rect">
            <a:avLst/>
          </a:prstGeom>
        </p:spPr>
      </p:pic>
    </p:spTree>
    <p:extLst>
      <p:ext uri="{BB962C8B-B14F-4D97-AF65-F5344CB8AC3E}">
        <p14:creationId xmlns:p14="http://schemas.microsoft.com/office/powerpoint/2010/main" val="2845298988"/>
      </p:ext>
    </p:extLst>
  </p:cSld>
  <p:clrMap bg1="lt1" tx1="dk1" bg2="lt2" tx2="dk2" accent1="accent1" accent2="accent2" accent3="accent3" accent4="accent4" accent5="accent5" accent6="accent6" hlink="hlink" folHlink="folHlink"/>
  <p:sldLayoutIdLst>
    <p:sldLayoutId id="2147483693" r:id="rId1"/>
    <p:sldLayoutId id="2147483653" r:id="rId2"/>
    <p:sldLayoutId id="2147483656" r:id="rId3"/>
    <p:sldLayoutId id="2147483657" r:id="rId4"/>
    <p:sldLayoutId id="2147483658" r:id="rId5"/>
    <p:sldLayoutId id="2147483676" r:id="rId6"/>
  </p:sldLayoutIdLst>
  <p:hf hdr="0" ftr="0" dt="0"/>
  <p:txStyles>
    <p:titleStyle>
      <a:lvl1pPr algn="l" defTabSz="685800" rtl="0" eaLnBrk="1" latinLnBrk="0" hangingPunct="1">
        <a:lnSpc>
          <a:spcPct val="90000"/>
        </a:lnSpc>
        <a:spcBef>
          <a:spcPct val="0"/>
        </a:spcBef>
        <a:buNone/>
        <a:defRPr sz="2700" b="1" i="0" kern="1200">
          <a:solidFill>
            <a:srgbClr val="039A44"/>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50000"/>
        </a:lnSpc>
        <a:spcBef>
          <a:spcPts val="750"/>
        </a:spcBef>
        <a:buClr>
          <a:srgbClr val="039A44"/>
        </a:buClr>
        <a:buFont typeface="Courier New" panose="02070309020205020404" pitchFamily="49" charset="0"/>
        <a:buChar char="o"/>
        <a:defRPr sz="135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 userDrawn="1">
          <p15:clr>
            <a:srgbClr val="F26B43"/>
          </p15:clr>
        </p15:guide>
        <p15:guide id="5" orient="horz" pos="4032" userDrawn="1">
          <p15:clr>
            <a:srgbClr val="F26B43"/>
          </p15:clr>
        </p15:guide>
        <p15:guide id="6" pos="5472" userDrawn="1">
          <p15:clr>
            <a:srgbClr val="F26B43"/>
          </p15:clr>
        </p15:guide>
        <p15:guide id="7" orient="horz" pos="864" userDrawn="1">
          <p15:clr>
            <a:srgbClr val="F26B43"/>
          </p15:clr>
        </p15:guide>
        <p15:guide id="8" pos="432" userDrawn="1">
          <p15:clr>
            <a:srgbClr val="F26B43"/>
          </p15:clr>
        </p15:guide>
        <p15:guide id="9" pos="576" userDrawn="1">
          <p15:clr>
            <a:srgbClr val="F26B43"/>
          </p15:clr>
        </p15:guide>
        <p15:guide id="10" pos="5328" userDrawn="1">
          <p15:clr>
            <a:srgbClr val="F26B43"/>
          </p15:clr>
        </p15:guide>
        <p15:guide id="11" pos="51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211B94-61D2-FABA-3062-3039B346225E}"/>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7496" y="0"/>
            <a:ext cx="9144000" cy="6858000"/>
          </a:xfrm>
          <a:prstGeom prst="rect">
            <a:avLst/>
          </a:prstGeom>
        </p:spPr>
      </p:pic>
      <p:sp>
        <p:nvSpPr>
          <p:cNvPr id="7" name="Rectangle 6">
            <a:extLst>
              <a:ext uri="{FF2B5EF4-FFF2-40B4-BE49-F238E27FC236}">
                <a16:creationId xmlns:a16="http://schemas.microsoft.com/office/drawing/2014/main" id="{8E346BA5-6608-17AA-C439-E6C0F51A0638}"/>
              </a:ext>
              <a:ext uri="{C183D7F6-B498-43B3-948B-1728B52AA6E4}">
                <adec:decorative xmlns:adec="http://schemas.microsoft.com/office/drawing/2017/decorative" val="1"/>
              </a:ext>
            </a:extLst>
          </p:cNvPr>
          <p:cNvSpPr/>
          <p:nvPr userDrawn="1"/>
        </p:nvSpPr>
        <p:spPr>
          <a:xfrm>
            <a:off x="-1" y="0"/>
            <a:ext cx="9144000" cy="9144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noFill/>
            </a:endParaRPr>
          </a:p>
        </p:txBody>
      </p:sp>
    </p:spTree>
    <p:extLst>
      <p:ext uri="{BB962C8B-B14F-4D97-AF65-F5344CB8AC3E}">
        <p14:creationId xmlns:p14="http://schemas.microsoft.com/office/powerpoint/2010/main" val="2966260380"/>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702" r:id="rId3"/>
    <p:sldLayoutId id="2147483703" r:id="rId4"/>
    <p:sldLayoutId id="2147483704" r:id="rId5"/>
    <p:sldLayoutId id="2147483705" r:id="rId6"/>
  </p:sldLayoutIdLst>
  <p:hf hdr="0" ftr="0" dt="0"/>
  <p:txStyles>
    <p:titleStyle>
      <a:lvl1pPr algn="l" defTabSz="685800" rtl="0" eaLnBrk="1" latinLnBrk="0" hangingPunct="1">
        <a:lnSpc>
          <a:spcPct val="90000"/>
        </a:lnSpc>
        <a:spcBef>
          <a:spcPct val="0"/>
        </a:spcBef>
        <a:buNone/>
        <a:defRPr sz="2700" b="1" i="0" kern="1200">
          <a:solidFill>
            <a:srgbClr val="039A44"/>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50000"/>
        </a:lnSpc>
        <a:spcBef>
          <a:spcPts val="750"/>
        </a:spcBef>
        <a:buClr>
          <a:srgbClr val="039A44"/>
        </a:buClr>
        <a:buFont typeface="Courier New" panose="02070309020205020404" pitchFamily="49" charset="0"/>
        <a:buChar char="o"/>
        <a:defRPr sz="135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3592DE5C-E250-2F7A-AE19-C5FBF5E35896}"/>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496" y="0"/>
            <a:ext cx="9144000" cy="6858000"/>
          </a:xfrm>
          <a:prstGeom prst="rect">
            <a:avLst/>
          </a:prstGeom>
        </p:spPr>
      </p:pic>
    </p:spTree>
    <p:extLst>
      <p:ext uri="{BB962C8B-B14F-4D97-AF65-F5344CB8AC3E}">
        <p14:creationId xmlns:p14="http://schemas.microsoft.com/office/powerpoint/2010/main" val="1314949058"/>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697" r:id="rId3"/>
    <p:sldLayoutId id="214748367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143014"/>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l" defTabSz="685800" rtl="0" eaLnBrk="1" latinLnBrk="0" hangingPunct="1">
        <a:lnSpc>
          <a:spcPct val="90000"/>
        </a:lnSpc>
        <a:spcBef>
          <a:spcPct val="0"/>
        </a:spcBef>
        <a:buNone/>
        <a:defRPr sz="2700" b="1" i="0" kern="1200">
          <a:solidFill>
            <a:srgbClr val="039A44"/>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50000"/>
        </a:lnSpc>
        <a:spcBef>
          <a:spcPts val="750"/>
        </a:spcBef>
        <a:buClr>
          <a:srgbClr val="039A44"/>
        </a:buClr>
        <a:buFont typeface="Courier New" panose="02070309020205020404" pitchFamily="49" charset="0"/>
        <a:buChar char="o"/>
        <a:defRPr sz="135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3" name="Green Rectangle">
            <a:extLst>
              <a:ext uri="{FF2B5EF4-FFF2-40B4-BE49-F238E27FC236}">
                <a16:creationId xmlns:a16="http://schemas.microsoft.com/office/drawing/2014/main" id="{9DEAC02B-C3DB-B830-8CEF-802EEF458B10}"/>
              </a:ext>
              <a:ext uri="{C183D7F6-B498-43B3-948B-1728B52AA6E4}">
                <adec:decorative xmlns:adec="http://schemas.microsoft.com/office/drawing/2017/decorative" val="1"/>
              </a:ext>
            </a:extLst>
          </p:cNvPr>
          <p:cNvSpPr/>
          <p:nvPr userDrawn="1"/>
        </p:nvSpPr>
        <p:spPr>
          <a:xfrm>
            <a:off x="-1" y="0"/>
            <a:ext cx="9144000" cy="9144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noFill/>
            </a:endParaRPr>
          </a:p>
        </p:txBody>
      </p:sp>
      <p:pic>
        <p:nvPicPr>
          <p:cNvPr id="5" name="White Slashes">
            <a:extLst>
              <a:ext uri="{FF2B5EF4-FFF2-40B4-BE49-F238E27FC236}">
                <a16:creationId xmlns:a16="http://schemas.microsoft.com/office/drawing/2014/main" id="{182BAA6C-7DA4-B763-84DA-FF1203B8028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496" y="-5283"/>
            <a:ext cx="2757784" cy="919262"/>
          </a:xfrm>
          <a:prstGeom prst="rect">
            <a:avLst/>
          </a:prstGeom>
        </p:spPr>
      </p:pic>
      <p:pic>
        <p:nvPicPr>
          <p:cNvPr id="7" name="UND Logo">
            <a:extLst>
              <a:ext uri="{FF2B5EF4-FFF2-40B4-BE49-F238E27FC236}">
                <a16:creationId xmlns:a16="http://schemas.microsoft.com/office/drawing/2014/main" id="{E9BA36B0-E90B-3A40-1075-C362049CD7C8}"/>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73599" y="213610"/>
            <a:ext cx="1066800" cy="457200"/>
          </a:xfrm>
          <a:prstGeom prst="rect">
            <a:avLst/>
          </a:prstGeom>
        </p:spPr>
      </p:pic>
    </p:spTree>
    <p:extLst>
      <p:ext uri="{BB962C8B-B14F-4D97-AF65-F5344CB8AC3E}">
        <p14:creationId xmlns:p14="http://schemas.microsoft.com/office/powerpoint/2010/main" val="1943878939"/>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685800" rtl="0" eaLnBrk="1" latinLnBrk="0" hangingPunct="1">
        <a:lnSpc>
          <a:spcPct val="90000"/>
        </a:lnSpc>
        <a:spcBef>
          <a:spcPct val="0"/>
        </a:spcBef>
        <a:buNone/>
        <a:defRPr sz="3200" b="1" i="0" kern="1200">
          <a:solidFill>
            <a:srgbClr val="009A44"/>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50000"/>
        </a:lnSpc>
        <a:spcBef>
          <a:spcPts val="750"/>
        </a:spcBef>
        <a:buClr>
          <a:srgbClr val="039A44"/>
        </a:buClr>
        <a:buFont typeface="Courier New" panose="02070309020205020404" pitchFamily="49" charset="0"/>
        <a:buNone/>
        <a:defRPr sz="13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een Arrow Background">
            <a:extLst>
              <a:ext uri="{FF2B5EF4-FFF2-40B4-BE49-F238E27FC236}">
                <a16:creationId xmlns:a16="http://schemas.microsoft.com/office/drawing/2014/main" id="{62BF4AF3-6FE0-3394-3C8D-4767CD48E41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4" name="White Slashes">
            <a:extLst>
              <a:ext uri="{FF2B5EF4-FFF2-40B4-BE49-F238E27FC236}">
                <a16:creationId xmlns:a16="http://schemas.microsoft.com/office/drawing/2014/main" id="{2617D0B1-0EC7-6BCB-7586-2C24EB88EDF4}"/>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495" y="-7495"/>
            <a:ext cx="2975547" cy="991849"/>
          </a:xfrm>
          <a:prstGeom prst="rect">
            <a:avLst/>
          </a:prstGeom>
        </p:spPr>
      </p:pic>
    </p:spTree>
    <p:extLst>
      <p:ext uri="{BB962C8B-B14F-4D97-AF65-F5344CB8AC3E}">
        <p14:creationId xmlns:p14="http://schemas.microsoft.com/office/powerpoint/2010/main" val="3100967188"/>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l" defTabSz="685800" rtl="0" eaLnBrk="1" latinLnBrk="0" hangingPunct="1">
        <a:lnSpc>
          <a:spcPct val="90000"/>
        </a:lnSpc>
        <a:spcBef>
          <a:spcPct val="0"/>
        </a:spcBef>
        <a:buNone/>
        <a:defRPr sz="2700" b="1" i="0" kern="1200">
          <a:solidFill>
            <a:srgbClr val="039A44"/>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50000"/>
        </a:lnSpc>
        <a:spcBef>
          <a:spcPts val="750"/>
        </a:spcBef>
        <a:buClr>
          <a:srgbClr val="039A44"/>
        </a:buClr>
        <a:buFont typeface="Courier New" panose="02070309020205020404" pitchFamily="49" charset="0"/>
        <a:buChar char="o"/>
        <a:defRPr sz="135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50000"/>
        </a:lnSpc>
        <a:spcBef>
          <a:spcPts val="375"/>
        </a:spcBef>
        <a:buClr>
          <a:srgbClr val="039A44"/>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mailto:dan.lewerenz@und.edu"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ction Divider Title">
            <a:extLst>
              <a:ext uri="{FF2B5EF4-FFF2-40B4-BE49-F238E27FC236}">
                <a16:creationId xmlns:a16="http://schemas.microsoft.com/office/drawing/2014/main" id="{8E2B5849-25E5-3101-4A22-AC518B51C76E}"/>
              </a:ext>
            </a:extLst>
          </p:cNvPr>
          <p:cNvSpPr>
            <a:spLocks noGrp="1"/>
          </p:cNvSpPr>
          <p:nvPr>
            <p:ph type="title"/>
          </p:nvPr>
        </p:nvSpPr>
        <p:spPr>
          <a:xfrm>
            <a:off x="928251" y="1647838"/>
            <a:ext cx="7765473" cy="2296202"/>
          </a:xfrm>
        </p:spPr>
        <p:txBody>
          <a:bodyPr anchor="t">
            <a:normAutofit/>
          </a:bodyPr>
          <a:lstStyle/>
          <a:p>
            <a:r>
              <a:rPr lang="en-US" dirty="0"/>
              <a:t>Separation of Powers in Tribal Government: What, Why, and How?</a:t>
            </a:r>
          </a:p>
        </p:txBody>
      </p:sp>
      <p:sp>
        <p:nvSpPr>
          <p:cNvPr id="10" name="Subhead">
            <a:extLst>
              <a:ext uri="{FF2B5EF4-FFF2-40B4-BE49-F238E27FC236}">
                <a16:creationId xmlns:a16="http://schemas.microsoft.com/office/drawing/2014/main" id="{0BEF4245-E3CA-F9A5-F1B7-D1229DF442C0}"/>
              </a:ext>
            </a:extLst>
          </p:cNvPr>
          <p:cNvSpPr>
            <a:spLocks noGrp="1"/>
          </p:cNvSpPr>
          <p:nvPr>
            <p:ph type="body" sz="quarter" idx="11"/>
          </p:nvPr>
        </p:nvSpPr>
        <p:spPr>
          <a:xfrm>
            <a:off x="928251" y="4043190"/>
            <a:ext cx="7765474" cy="2296202"/>
          </a:xfrm>
        </p:spPr>
        <p:txBody>
          <a:bodyPr/>
          <a:lstStyle/>
          <a:p>
            <a:pPr algn="r"/>
            <a:r>
              <a:rPr lang="en-US" dirty="0"/>
              <a:t>Dan Lewerenz, U. North Dakota School of Law</a:t>
            </a:r>
          </a:p>
          <a:p>
            <a:pPr algn="r"/>
            <a:endParaRPr lang="en-US" dirty="0"/>
          </a:p>
          <a:p>
            <a:pPr algn="r"/>
            <a:r>
              <a:rPr lang="en-US" dirty="0"/>
              <a:t> UND Tribal Judicial Institute</a:t>
            </a:r>
          </a:p>
          <a:p>
            <a:pPr algn="r"/>
            <a:r>
              <a:rPr lang="en-US" dirty="0"/>
              <a:t>Emerging Issues in Tribal Courts</a:t>
            </a:r>
          </a:p>
          <a:p>
            <a:pPr algn="r"/>
            <a:r>
              <a:rPr lang="en-US" dirty="0"/>
              <a:t>Seattle, WA • January 11, 2024 </a:t>
            </a:r>
          </a:p>
        </p:txBody>
      </p:sp>
    </p:spTree>
    <p:extLst>
      <p:ext uri="{BB962C8B-B14F-4D97-AF65-F5344CB8AC3E}">
        <p14:creationId xmlns:p14="http://schemas.microsoft.com/office/powerpoint/2010/main" val="363385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Why Judicial Independence? </a:t>
            </a:r>
            <a:br>
              <a:rPr lang="en-US" dirty="0"/>
            </a:br>
            <a:endParaRPr lang="en-US" dirty="0"/>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“The Navajo public has an interest in a strong and independent judiciary.  Navajo sovereignty is strengthened by a strong and independent judiciary.”</a:t>
            </a:r>
          </a:p>
          <a:p>
            <a:pPr lvl="1" algn="r">
              <a:lnSpc>
                <a:spcPct val="100000"/>
              </a:lnSpc>
              <a:defRPr/>
            </a:pPr>
            <a:r>
              <a:rPr lang="en-US" sz="2200" i="1" dirty="0"/>
              <a:t>Clark v. Diné College</a:t>
            </a:r>
            <a:r>
              <a:rPr lang="en-US" sz="2200" dirty="0"/>
              <a:t>, No. SC-CV-25-10</a:t>
            </a:r>
            <a:r>
              <a:rPr lang="en-US" sz="2200" i="1" dirty="0"/>
              <a:t>              </a:t>
            </a:r>
            <a:r>
              <a:rPr lang="en-US" sz="2200" dirty="0"/>
              <a:t>(Navajo Nation 2010).</a:t>
            </a:r>
          </a:p>
          <a:p>
            <a:pPr marL="285750" lvl="0" indent="-285750">
              <a:spcAft>
                <a:spcPts val="0"/>
              </a:spcAft>
              <a:buFont typeface="Courier New" panose="02070309020205020404" pitchFamily="49" charset="0"/>
              <a:buChar char="o"/>
              <a:defRPr/>
            </a:pPr>
            <a:r>
              <a:rPr lang="en-US" dirty="0"/>
              <a:t>For Tribal economic development, “there must be an independent judiciary designed and empowered to render impartial judgments in cases involving conflict between the tribal council and others.”</a:t>
            </a:r>
          </a:p>
          <a:p>
            <a:pPr lvl="1" algn="r">
              <a:lnSpc>
                <a:spcPct val="100000"/>
              </a:lnSpc>
              <a:defRPr/>
            </a:pPr>
            <a:r>
              <a:rPr lang="en-US" sz="2200" dirty="0"/>
              <a:t>John Mohawk, 39 </a:t>
            </a:r>
            <a:r>
              <a:rPr lang="en-US" sz="2200" cap="small" dirty="0"/>
              <a:t>Buff. L. Rev.</a:t>
            </a:r>
            <a:r>
              <a:rPr lang="en-US" sz="2200" dirty="0"/>
              <a:t> 495, 501</a:t>
            </a:r>
            <a:r>
              <a:rPr lang="en-US" sz="2200" i="1" dirty="0"/>
              <a:t> </a:t>
            </a:r>
            <a:r>
              <a:rPr lang="en-US" sz="2200" dirty="0"/>
              <a:t>(1991).</a:t>
            </a:r>
          </a:p>
          <a:p>
            <a:pPr lvl="1" algn="r">
              <a:lnSpc>
                <a:spcPct val="100000"/>
              </a:lnSpc>
              <a:defRPr/>
            </a:pPr>
            <a:endParaRPr lang="en-US" sz="2200"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10</a:t>
            </a:fld>
            <a:endParaRPr lang="en-US"/>
          </a:p>
        </p:txBody>
      </p:sp>
    </p:spTree>
    <p:extLst>
      <p:ext uri="{BB962C8B-B14F-4D97-AF65-F5344CB8AC3E}">
        <p14:creationId xmlns:p14="http://schemas.microsoft.com/office/powerpoint/2010/main" val="49242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ction Divider Title">
            <a:extLst>
              <a:ext uri="{FF2B5EF4-FFF2-40B4-BE49-F238E27FC236}">
                <a16:creationId xmlns:a16="http://schemas.microsoft.com/office/drawing/2014/main" id="{8E2B5849-25E5-3101-4A22-AC518B51C76E}"/>
              </a:ext>
            </a:extLst>
          </p:cNvPr>
          <p:cNvSpPr>
            <a:spLocks noGrp="1"/>
          </p:cNvSpPr>
          <p:nvPr>
            <p:ph type="title"/>
          </p:nvPr>
        </p:nvSpPr>
        <p:spPr/>
        <p:txBody>
          <a:bodyPr>
            <a:normAutofit/>
          </a:bodyPr>
          <a:lstStyle/>
          <a:p>
            <a:r>
              <a:rPr lang="en-US" dirty="0"/>
              <a:t>How do Governments</a:t>
            </a:r>
            <a:br>
              <a:rPr lang="en-US" dirty="0"/>
            </a:br>
            <a:r>
              <a:rPr lang="en-US" dirty="0"/>
              <a:t>Separate Powers?</a:t>
            </a:r>
          </a:p>
        </p:txBody>
      </p:sp>
      <p:sp>
        <p:nvSpPr>
          <p:cNvPr id="10" name="Subhead">
            <a:extLst>
              <a:ext uri="{FF2B5EF4-FFF2-40B4-BE49-F238E27FC236}">
                <a16:creationId xmlns:a16="http://schemas.microsoft.com/office/drawing/2014/main" id="{0BEF4245-E3CA-F9A5-F1B7-D1229DF442C0}"/>
              </a:ext>
            </a:extLst>
          </p:cNvPr>
          <p:cNvSpPr>
            <a:spLocks noGrp="1"/>
          </p:cNvSpPr>
          <p:nvPr>
            <p:ph type="body" sz="quarter" idx="11"/>
          </p:nvPr>
        </p:nvSpPr>
        <p:spPr/>
        <p:txBody>
          <a:bodyPr/>
          <a:lstStyle/>
          <a:p>
            <a:r>
              <a:rPr lang="en-US" dirty="0"/>
              <a:t> </a:t>
            </a:r>
          </a:p>
        </p:txBody>
      </p:sp>
    </p:spTree>
    <p:extLst>
      <p:ext uri="{BB962C8B-B14F-4D97-AF65-F5344CB8AC3E}">
        <p14:creationId xmlns:p14="http://schemas.microsoft.com/office/powerpoint/2010/main" val="66111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American Government</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Article I: Congress – All legislative Powers . . .</a:t>
            </a:r>
          </a:p>
          <a:p>
            <a:pPr marL="628650" lvl="1" indent="-285750">
              <a:lnSpc>
                <a:spcPct val="100000"/>
              </a:lnSpc>
              <a:buFont typeface="Courier New" panose="02070309020205020404" pitchFamily="49" charset="0"/>
              <a:buChar char="o"/>
              <a:defRPr/>
            </a:pPr>
            <a:r>
              <a:rPr lang="en-US" sz="2200" dirty="0"/>
              <a:t>“Legislative power is the power to make the law, to decide what the law should be.”</a:t>
            </a:r>
          </a:p>
          <a:p>
            <a:pPr marL="285750" lvl="0" indent="-285750">
              <a:spcAft>
                <a:spcPts val="0"/>
              </a:spcAft>
              <a:buFont typeface="Courier New" panose="02070309020205020404" pitchFamily="49" charset="0"/>
              <a:buChar char="o"/>
              <a:defRPr/>
            </a:pPr>
            <a:r>
              <a:rPr lang="en-US" dirty="0"/>
              <a:t>Article II: President – The executive Power . . .</a:t>
            </a:r>
          </a:p>
          <a:p>
            <a:pPr marL="628650" lvl="1" indent="-285750">
              <a:lnSpc>
                <a:spcPct val="100000"/>
              </a:lnSpc>
              <a:buFont typeface="Courier New" panose="02070309020205020404" pitchFamily="49" charset="0"/>
              <a:buChar char="o"/>
              <a:defRPr/>
            </a:pPr>
            <a:r>
              <a:rPr lang="en-US" sz="2200" dirty="0"/>
              <a:t>“Executive power is power to execute or enforce the law as enacted.”</a:t>
            </a:r>
          </a:p>
          <a:p>
            <a:pPr marL="285750" indent="-285750">
              <a:buFont typeface="Courier New" panose="02070309020205020404" pitchFamily="49" charset="0"/>
              <a:buChar char="o"/>
              <a:defRPr/>
            </a:pPr>
            <a:r>
              <a:rPr lang="en-US" dirty="0"/>
              <a:t>Article III: Courts – The judicial Power . . .</a:t>
            </a:r>
          </a:p>
          <a:p>
            <a:pPr marL="628650" lvl="1" indent="-285750">
              <a:lnSpc>
                <a:spcPct val="100000"/>
              </a:lnSpc>
              <a:buFont typeface="Courier New" panose="02070309020205020404" pitchFamily="49" charset="0"/>
              <a:buChar char="o"/>
              <a:defRPr/>
            </a:pPr>
            <a:r>
              <a:rPr lang="en-US" sz="2200" dirty="0"/>
              <a:t>“Judicial power is the power to interpret and apply the law to disputes between parties.”</a:t>
            </a:r>
          </a:p>
          <a:p>
            <a:pPr lvl="1" algn="r">
              <a:lnSpc>
                <a:spcPct val="100000"/>
              </a:lnSpc>
              <a:defRPr/>
            </a:pPr>
            <a:r>
              <a:rPr lang="en-US" sz="2200" dirty="0"/>
              <a:t>Quotations from </a:t>
            </a:r>
            <a:r>
              <a:rPr lang="en-US" sz="2200" i="1" dirty="0"/>
              <a:t>SEIU, Local 1 v. Vos</a:t>
            </a:r>
            <a:r>
              <a:rPr lang="en-US" sz="2200" dirty="0"/>
              <a:t>, 2020 Wis. 67.</a:t>
            </a:r>
            <a:endParaRPr lang="en-US" sz="2200" i="1"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12</a:t>
            </a:fld>
            <a:endParaRPr lang="en-US"/>
          </a:p>
        </p:txBody>
      </p:sp>
    </p:spTree>
    <p:extLst>
      <p:ext uri="{BB962C8B-B14F-4D97-AF65-F5344CB8AC3E}">
        <p14:creationId xmlns:p14="http://schemas.microsoft.com/office/powerpoint/2010/main" val="271760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American Judiciary</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Judicial Review</a:t>
            </a:r>
          </a:p>
          <a:p>
            <a:pPr marL="628650" lvl="1" indent="-285750">
              <a:lnSpc>
                <a:spcPct val="100000"/>
              </a:lnSpc>
              <a:buFont typeface="Courier New" panose="02070309020205020404" pitchFamily="49" charset="0"/>
              <a:buChar char="o"/>
              <a:defRPr/>
            </a:pPr>
            <a:r>
              <a:rPr lang="en-US" sz="2200" dirty="0"/>
              <a:t>Established by </a:t>
            </a:r>
            <a:r>
              <a:rPr lang="en-US" sz="2200" i="1" dirty="0"/>
              <a:t>Marbury v. Madison</a:t>
            </a:r>
            <a:r>
              <a:rPr lang="en-US" sz="2200" dirty="0"/>
              <a:t> (1803)</a:t>
            </a:r>
          </a:p>
          <a:p>
            <a:pPr marL="285750" lvl="0" indent="-285750">
              <a:spcAft>
                <a:spcPts val="0"/>
              </a:spcAft>
              <a:buFont typeface="Courier New" panose="02070309020205020404" pitchFamily="49" charset="0"/>
              <a:buChar char="o"/>
              <a:defRPr/>
            </a:pPr>
            <a:r>
              <a:rPr lang="en-US" dirty="0"/>
              <a:t>Judicial Independence</a:t>
            </a:r>
          </a:p>
          <a:p>
            <a:pPr marL="628650" lvl="1" indent="-285750">
              <a:lnSpc>
                <a:spcPct val="100000"/>
              </a:lnSpc>
              <a:buFont typeface="Courier New" panose="02070309020205020404" pitchFamily="49" charset="0"/>
              <a:buChar char="o"/>
              <a:defRPr/>
            </a:pPr>
            <a:r>
              <a:rPr lang="en-US" sz="2200" dirty="0"/>
              <a:t>Federal: Nomination-and-confirmation, life tenure, salary cannot be reduced.</a:t>
            </a:r>
          </a:p>
          <a:p>
            <a:pPr marL="628650" lvl="1" indent="-285750">
              <a:lnSpc>
                <a:spcPct val="100000"/>
              </a:lnSpc>
              <a:buFont typeface="Courier New" panose="02070309020205020404" pitchFamily="49" charset="0"/>
              <a:buChar char="o"/>
              <a:defRPr/>
            </a:pPr>
            <a:r>
              <a:rPr lang="en-US" sz="2200" dirty="0"/>
              <a:t>States: Varies</a:t>
            </a:r>
          </a:p>
          <a:p>
            <a:pPr>
              <a:defRPr/>
            </a:pPr>
            <a:endParaRPr lang="en-US" sz="2200" i="1"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13</a:t>
            </a:fld>
            <a:endParaRPr lang="en-US"/>
          </a:p>
        </p:txBody>
      </p:sp>
    </p:spTree>
    <p:extLst>
      <p:ext uri="{BB962C8B-B14F-4D97-AF65-F5344CB8AC3E}">
        <p14:creationId xmlns:p14="http://schemas.microsoft.com/office/powerpoint/2010/main" val="4118804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Tribal Government: Osage Nation</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Article V: Distribution of Powers of Government</a:t>
            </a:r>
          </a:p>
          <a:p>
            <a:pPr marL="628650" lvl="1" indent="-285750">
              <a:lnSpc>
                <a:spcPct val="100000"/>
              </a:lnSpc>
              <a:buFont typeface="Courier New" panose="02070309020205020404" pitchFamily="49" charset="0"/>
              <a:buChar char="o"/>
              <a:defRPr/>
            </a:pPr>
            <a:r>
              <a:rPr lang="en-US" sz="2200" dirty="0"/>
              <a:t>Section 1. </a:t>
            </a:r>
            <a:r>
              <a:rPr lang="en-US" sz="2200" u="sng" dirty="0"/>
              <a:t>Governing Powers</a:t>
            </a:r>
            <a:r>
              <a:rPr lang="en-US" sz="2200" dirty="0"/>
              <a:t>: The Powers of the government of the Osage Nation shall be vested in the three (3) separate branches: the Legislative, the Executive, and the Judicial.</a:t>
            </a:r>
          </a:p>
          <a:p>
            <a:pPr marL="628650" lvl="1" indent="-285750">
              <a:lnSpc>
                <a:spcPct val="100000"/>
              </a:lnSpc>
              <a:buFont typeface="Courier New" panose="02070309020205020404" pitchFamily="49" charset="0"/>
              <a:buChar char="o"/>
              <a:defRPr/>
            </a:pPr>
            <a:r>
              <a:rPr lang="en-US" sz="2200" dirty="0"/>
              <a:t>Section 2: </a:t>
            </a:r>
            <a:r>
              <a:rPr lang="en-US" sz="2200" u="sng" dirty="0"/>
              <a:t>Separation of Powers</a:t>
            </a:r>
            <a:r>
              <a:rPr lang="en-US" sz="2200" dirty="0"/>
              <a:t>: The Legislative, Executive and Judicial branches of government shall be separate and distinct and no person or collection of persons, charged with official duties under one of those branches, shall exercise any power properly vested in either of the others except as expressly provided in the Osage Nation Constitution.</a:t>
            </a:r>
          </a:p>
          <a:p>
            <a:pPr lvl="1" algn="r">
              <a:lnSpc>
                <a:spcPct val="100000"/>
              </a:lnSpc>
              <a:defRPr/>
            </a:pPr>
            <a:r>
              <a:rPr lang="en-US" sz="2200" cap="small" dirty="0"/>
              <a:t>Osage Nation Constitution.</a:t>
            </a:r>
            <a:endParaRPr lang="en-US" sz="2200" i="1" cap="small"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14</a:t>
            </a:fld>
            <a:endParaRPr lang="en-US"/>
          </a:p>
        </p:txBody>
      </p:sp>
    </p:spTree>
    <p:extLst>
      <p:ext uri="{BB962C8B-B14F-4D97-AF65-F5344CB8AC3E}">
        <p14:creationId xmlns:p14="http://schemas.microsoft.com/office/powerpoint/2010/main" val="4124735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Osage Nation (continued)</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Article VI: Legislature, § 1. </a:t>
            </a:r>
            <a:r>
              <a:rPr lang="en-US" u="sng" dirty="0"/>
              <a:t>Legislative Power</a:t>
            </a:r>
            <a:endParaRPr lang="en-US" dirty="0"/>
          </a:p>
          <a:p>
            <a:pPr marL="628650" lvl="1" indent="-285750">
              <a:lnSpc>
                <a:spcPct val="100000"/>
              </a:lnSpc>
              <a:buFont typeface="Courier New" panose="02070309020205020404" pitchFamily="49" charset="0"/>
              <a:buChar char="o"/>
              <a:defRPr/>
            </a:pPr>
            <a:r>
              <a:rPr lang="en-US" sz="2200" dirty="0"/>
              <a:t>Vested in Osage Nation Congress.</a:t>
            </a:r>
          </a:p>
          <a:p>
            <a:pPr marL="285750" lvl="0" indent="-285750">
              <a:spcAft>
                <a:spcPts val="0"/>
              </a:spcAft>
              <a:buFont typeface="Courier New" panose="02070309020205020404" pitchFamily="49" charset="0"/>
              <a:buChar char="o"/>
              <a:defRPr/>
            </a:pPr>
            <a:r>
              <a:rPr lang="en-US" dirty="0"/>
              <a:t>Article VII: Executive</a:t>
            </a:r>
          </a:p>
          <a:p>
            <a:pPr marL="628650" lvl="1" indent="-285750">
              <a:lnSpc>
                <a:spcPct val="100000"/>
              </a:lnSpc>
              <a:buFont typeface="Courier New" panose="02070309020205020404" pitchFamily="49" charset="0"/>
              <a:buChar char="o"/>
              <a:defRPr/>
            </a:pPr>
            <a:r>
              <a:rPr lang="en-US" sz="2200" dirty="0"/>
              <a:t>§ 1. </a:t>
            </a:r>
            <a:r>
              <a:rPr lang="en-US" sz="2200" u="sng" dirty="0"/>
              <a:t>Supreme Executive Power</a:t>
            </a:r>
            <a:r>
              <a:rPr lang="en-US" sz="2200" dirty="0"/>
              <a:t>: Vested in Principal Chief “Ki-he-</a:t>
            </a:r>
            <a:r>
              <a:rPr lang="en-US" sz="2200" dirty="0" err="1"/>
              <a:t>kah</a:t>
            </a:r>
            <a:r>
              <a:rPr lang="en-US" sz="2200" dirty="0"/>
              <a:t> </a:t>
            </a:r>
            <a:r>
              <a:rPr lang="en-US" sz="2200" dirty="0" err="1"/>
              <a:t>Dto</a:t>
            </a:r>
            <a:r>
              <a:rPr lang="en-US" sz="2200" dirty="0"/>
              <a:t>-dah-ha.”</a:t>
            </a:r>
          </a:p>
          <a:p>
            <a:pPr marL="628650" lvl="1" indent="-285750">
              <a:lnSpc>
                <a:spcPct val="100000"/>
              </a:lnSpc>
              <a:buFont typeface="Courier New" panose="02070309020205020404" pitchFamily="49" charset="0"/>
              <a:buChar char="o"/>
              <a:defRPr/>
            </a:pPr>
            <a:r>
              <a:rPr lang="en-US" sz="2200" dirty="0"/>
              <a:t>§ 14. </a:t>
            </a:r>
            <a:r>
              <a:rPr lang="en-US" sz="2200" u="sng" dirty="0"/>
              <a:t>Tribal Enterprise Boards</a:t>
            </a:r>
            <a:endParaRPr lang="en-US" sz="2200" dirty="0"/>
          </a:p>
          <a:p>
            <a:pPr marL="285750" lvl="0" indent="-285750">
              <a:spcAft>
                <a:spcPts val="0"/>
              </a:spcAft>
              <a:buFont typeface="Courier New" panose="02070309020205020404" pitchFamily="49" charset="0"/>
              <a:buChar char="o"/>
              <a:defRPr/>
            </a:pPr>
            <a:r>
              <a:rPr lang="en-US" dirty="0"/>
              <a:t>Article VIII: Judiciary, § 1. </a:t>
            </a:r>
            <a:r>
              <a:rPr lang="en-US" u="sng" dirty="0"/>
              <a:t>Judicial Power</a:t>
            </a:r>
            <a:endParaRPr lang="en-US" dirty="0"/>
          </a:p>
          <a:p>
            <a:pPr marL="628650" lvl="1" indent="-285750">
              <a:lnSpc>
                <a:spcPct val="100000"/>
              </a:lnSpc>
              <a:buFont typeface="Courier New" panose="02070309020205020404" pitchFamily="49" charset="0"/>
              <a:buChar char="o"/>
              <a:defRPr/>
            </a:pPr>
            <a:r>
              <a:rPr lang="en-US" sz="2200" dirty="0"/>
              <a:t>Vested in Courts; includes “interpreting the laws of the Osage Nation,” “judicial review of certain holdings and decisions of administrative agencies . . . .”</a:t>
            </a:r>
          </a:p>
          <a:p>
            <a:pPr lvl="1" algn="r">
              <a:lnSpc>
                <a:spcPct val="100000"/>
              </a:lnSpc>
              <a:defRPr/>
            </a:pPr>
            <a:r>
              <a:rPr lang="en-US" sz="2200" cap="small" dirty="0"/>
              <a:t>Osage Nation Constitution.</a:t>
            </a:r>
            <a:endParaRPr lang="en-US" sz="2200" i="1" cap="small"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15</a:t>
            </a:fld>
            <a:endParaRPr lang="en-US"/>
          </a:p>
        </p:txBody>
      </p:sp>
    </p:spTree>
    <p:extLst>
      <p:ext uri="{BB962C8B-B14F-4D97-AF65-F5344CB8AC3E}">
        <p14:creationId xmlns:p14="http://schemas.microsoft.com/office/powerpoint/2010/main" val="287463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Osage Nation (continued)</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Article XV: Natural Resources &amp; Minerals Management</a:t>
            </a:r>
          </a:p>
          <a:p>
            <a:pPr marL="628650" lvl="1" indent="-285750">
              <a:lnSpc>
                <a:spcPct val="100000"/>
              </a:lnSpc>
              <a:buFont typeface="Courier New" panose="02070309020205020404" pitchFamily="49" charset="0"/>
              <a:buChar char="o"/>
              <a:defRPr/>
            </a:pPr>
            <a:r>
              <a:rPr lang="en-US" sz="2200" dirty="0"/>
              <a:t>§ 1-3. Use, develop, conserve natural resources for benefit of Osage People; minerals reserved to Osage Nation; right to income (“headrights”) protected</a:t>
            </a:r>
          </a:p>
          <a:p>
            <a:pPr marL="628650" lvl="1" indent="-285750">
              <a:lnSpc>
                <a:spcPct val="100000"/>
              </a:lnSpc>
              <a:buFont typeface="Courier New" panose="02070309020205020404" pitchFamily="49" charset="0"/>
              <a:buChar char="o"/>
              <a:defRPr/>
            </a:pPr>
            <a:r>
              <a:rPr lang="en-US" sz="2200" dirty="0"/>
              <a:t>§ 4. </a:t>
            </a:r>
            <a:r>
              <a:rPr lang="en-US" sz="2200" u="sng" dirty="0"/>
              <a:t>Management of the Osage Mineral Estate</a:t>
            </a:r>
            <a:r>
              <a:rPr lang="en-US" sz="2200" dirty="0"/>
              <a:t>: Osage Minerals Council “recognized by the Osage Nation government as an independent agency within the Osage Nation established for the sole purpose of continuing its previous duties to administer and develop the Osage Mineral Estate . . . .”</a:t>
            </a:r>
          </a:p>
          <a:p>
            <a:pPr lvl="1" algn="r">
              <a:lnSpc>
                <a:spcPct val="100000"/>
              </a:lnSpc>
              <a:defRPr/>
            </a:pPr>
            <a:r>
              <a:rPr lang="en-US" sz="2200" cap="small" dirty="0"/>
              <a:t>Osage Nation Constitution.</a:t>
            </a:r>
            <a:endParaRPr lang="en-US" sz="2200" i="1" cap="small"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16</a:t>
            </a:fld>
            <a:endParaRPr lang="en-US"/>
          </a:p>
        </p:txBody>
      </p:sp>
    </p:spTree>
    <p:extLst>
      <p:ext uri="{BB962C8B-B14F-4D97-AF65-F5344CB8AC3E}">
        <p14:creationId xmlns:p14="http://schemas.microsoft.com/office/powerpoint/2010/main" val="126794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Tribal Gov’t: Ho-Chunk Nation</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Article III: Organization of the Government</a:t>
            </a:r>
          </a:p>
          <a:p>
            <a:pPr marL="628650" lvl="1" indent="-285750">
              <a:lnSpc>
                <a:spcPct val="100000"/>
              </a:lnSpc>
              <a:buFont typeface="Courier New" panose="02070309020205020404" pitchFamily="49" charset="0"/>
              <a:buChar char="o"/>
              <a:defRPr/>
            </a:pPr>
            <a:r>
              <a:rPr lang="en-US" sz="2200" dirty="0"/>
              <a:t>Section 2. Branches of Government. The government of the Ho-Chunk Nation shall be composed of four (4) branches: General Council, Legislature, Executive, and Judiciary.</a:t>
            </a:r>
          </a:p>
          <a:p>
            <a:pPr marL="628650" lvl="1" indent="-285750">
              <a:lnSpc>
                <a:spcPct val="100000"/>
              </a:lnSpc>
              <a:buFont typeface="Courier New" panose="02070309020205020404" pitchFamily="49" charset="0"/>
              <a:buChar char="o"/>
              <a:defRPr/>
            </a:pPr>
            <a:r>
              <a:rPr lang="en-US" sz="2200" dirty="0"/>
              <a:t>Section 3: Separation of Functions. No branch of the government shall exercise the powers or functions delegated to another branch.</a:t>
            </a:r>
          </a:p>
          <a:p>
            <a:pPr lvl="1" algn="r">
              <a:lnSpc>
                <a:spcPct val="100000"/>
              </a:lnSpc>
              <a:defRPr/>
            </a:pPr>
            <a:r>
              <a:rPr lang="en-US" sz="2200" cap="small" dirty="0"/>
              <a:t>Ho-Chunk Nation Constitution.</a:t>
            </a:r>
            <a:endParaRPr lang="en-US" sz="2200" i="1" cap="small"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17</a:t>
            </a:fld>
            <a:endParaRPr lang="en-US"/>
          </a:p>
        </p:txBody>
      </p:sp>
    </p:spTree>
    <p:extLst>
      <p:ext uri="{BB962C8B-B14F-4D97-AF65-F5344CB8AC3E}">
        <p14:creationId xmlns:p14="http://schemas.microsoft.com/office/powerpoint/2010/main" val="365940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Ho-Chunk Nation (continued)</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Article IV: General Council</a:t>
            </a:r>
          </a:p>
          <a:p>
            <a:pPr marL="628650" lvl="1" indent="-285750">
              <a:lnSpc>
                <a:spcPct val="100000"/>
              </a:lnSpc>
              <a:buFont typeface="Courier New" panose="02070309020205020404" pitchFamily="49" charset="0"/>
              <a:buChar char="o"/>
              <a:defRPr/>
            </a:pPr>
            <a:r>
              <a:rPr lang="en-US" sz="2200" dirty="0"/>
              <a:t>§ 1. Powers of the General Council: “all inherent sovereign powers.”</a:t>
            </a:r>
          </a:p>
          <a:p>
            <a:pPr marL="628650" lvl="1" indent="-285750">
              <a:lnSpc>
                <a:spcPct val="100000"/>
              </a:lnSpc>
              <a:buFont typeface="Courier New" panose="02070309020205020404" pitchFamily="49" charset="0"/>
              <a:buChar char="o"/>
              <a:defRPr/>
            </a:pPr>
            <a:r>
              <a:rPr lang="en-US" sz="2200" dirty="0"/>
              <a:t>§ 2. Delegation of Authority: legislative branch to make laws; executive branch to enforce laws; judicial branch to interpret and apply laws.</a:t>
            </a:r>
          </a:p>
          <a:p>
            <a:pPr marL="628650" lvl="1" indent="-285750">
              <a:lnSpc>
                <a:spcPct val="100000"/>
              </a:lnSpc>
              <a:buFont typeface="Courier New" panose="02070309020205020404" pitchFamily="49" charset="0"/>
              <a:buChar char="o"/>
              <a:defRPr/>
            </a:pPr>
            <a:r>
              <a:rPr lang="en-US" sz="2200" dirty="0"/>
              <a:t>§ 3. Powers Retained by the General Council: includes “review and reverse actions of the Legislature” and “decisions of the Judiciary which interpret actions of the Legislature,” but </a:t>
            </a:r>
            <a:r>
              <a:rPr lang="en-US" sz="2200" u="sng" dirty="0"/>
              <a:t>not</a:t>
            </a:r>
            <a:r>
              <a:rPr lang="en-US" sz="2200" dirty="0"/>
              <a:t> “decisions of the Judiciary which interpret this Constitution.”</a:t>
            </a:r>
          </a:p>
          <a:p>
            <a:pPr lvl="1" algn="r">
              <a:lnSpc>
                <a:spcPct val="100000"/>
              </a:lnSpc>
              <a:defRPr/>
            </a:pPr>
            <a:r>
              <a:rPr lang="en-US" sz="2200" cap="small" dirty="0"/>
              <a:t>Ho-Chunk Nation Constitution.</a:t>
            </a:r>
            <a:endParaRPr lang="en-US" sz="2200" i="1" cap="small"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18</a:t>
            </a:fld>
            <a:endParaRPr lang="en-US"/>
          </a:p>
        </p:txBody>
      </p:sp>
    </p:spTree>
    <p:extLst>
      <p:ext uri="{BB962C8B-B14F-4D97-AF65-F5344CB8AC3E}">
        <p14:creationId xmlns:p14="http://schemas.microsoft.com/office/powerpoint/2010/main" val="283494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Tribes and Judicial Review</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indent="-285750">
              <a:spcAft>
                <a:spcPts val="0"/>
              </a:spcAft>
              <a:buFont typeface="Courier New" panose="02070309020205020404" pitchFamily="49" charset="0"/>
              <a:buChar char="o"/>
              <a:defRPr/>
            </a:pPr>
            <a:r>
              <a:rPr lang="en-US" dirty="0"/>
              <a:t>Many Tribes</a:t>
            </a:r>
            <a:r>
              <a:rPr lang="en-US" sz="2400" dirty="0"/>
              <a:t>: power to interpret and apply; judicial review might be assumed, but it is unclear.</a:t>
            </a:r>
            <a:endParaRPr lang="en-US" dirty="0"/>
          </a:p>
          <a:p>
            <a:pPr marL="285750" lvl="0" indent="-285750">
              <a:spcAft>
                <a:spcPts val="0"/>
              </a:spcAft>
              <a:buFont typeface="Courier New" panose="02070309020205020404" pitchFamily="49" charset="0"/>
              <a:buChar char="o"/>
              <a:defRPr/>
            </a:pPr>
            <a:r>
              <a:rPr lang="en-US" dirty="0"/>
              <a:t>Article VII – Judiciary </a:t>
            </a:r>
          </a:p>
          <a:p>
            <a:pPr marL="628650" lvl="1" indent="-285750">
              <a:lnSpc>
                <a:spcPct val="100000"/>
              </a:lnSpc>
              <a:buFont typeface="Courier New" panose="02070309020205020404" pitchFamily="49" charset="0"/>
              <a:buChar char="o"/>
              <a:defRPr/>
            </a:pPr>
            <a:r>
              <a:rPr lang="en-US" sz="2200" dirty="0"/>
              <a:t>§ 3. Powers of the Courts: The Judiciary shall have the power to: A. interpret, construe and apply this Constitution and the laws and customs of, or applicable to, the Fort McDowell Yavapai Nation; B. declare the laws for the Fort McDowell Yavapai Nation void if such laws are inconsistent with this Constitution.</a:t>
            </a:r>
          </a:p>
          <a:p>
            <a:pPr lvl="1" algn="r">
              <a:lnSpc>
                <a:spcPct val="100000"/>
              </a:lnSpc>
              <a:defRPr/>
            </a:pPr>
            <a:r>
              <a:rPr lang="en-US" sz="2200" cap="small" dirty="0"/>
              <a:t>Fort McDowell Yavapai Nation Constitution.</a:t>
            </a:r>
            <a:endParaRPr lang="en-US" sz="2200" i="1" cap="small" dirty="0"/>
          </a:p>
          <a:p>
            <a:pPr lvl="1" algn="r">
              <a:lnSpc>
                <a:spcPct val="100000"/>
              </a:lnSpc>
              <a:defRPr/>
            </a:pPr>
            <a:endParaRPr lang="en-US" sz="2200" i="1" cap="small"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19</a:t>
            </a:fld>
            <a:endParaRPr lang="en-US"/>
          </a:p>
        </p:txBody>
      </p:sp>
    </p:spTree>
    <p:extLst>
      <p:ext uri="{BB962C8B-B14F-4D97-AF65-F5344CB8AC3E}">
        <p14:creationId xmlns:p14="http://schemas.microsoft.com/office/powerpoint/2010/main" val="306414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prstGeom prst="rect">
            <a:avLst/>
          </a:prstGeom>
        </p:spPr>
        <p:txBody>
          <a:bodyPr/>
          <a:lstStyle/>
          <a:p>
            <a:r>
              <a:rPr lang="en-US" dirty="0"/>
              <a:t>Roadmap</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prstGeom prst="rect">
            <a:avLst/>
          </a:prstGeom>
        </p:spPr>
        <p:txBody>
          <a:bodyPr/>
          <a:lstStyle/>
          <a:p>
            <a:pPr marL="285750" lvl="0" indent="-285750">
              <a:spcAft>
                <a:spcPts val="0"/>
              </a:spcAft>
              <a:buFont typeface="Courier New" panose="02070309020205020404" pitchFamily="49" charset="0"/>
              <a:buChar char="o"/>
              <a:defRPr/>
            </a:pPr>
            <a:r>
              <a:rPr lang="en-US" dirty="0"/>
              <a:t>What is Separation of Powers?</a:t>
            </a:r>
          </a:p>
          <a:p>
            <a:pPr marL="628650" lvl="1" indent="-285750">
              <a:lnSpc>
                <a:spcPct val="100000"/>
              </a:lnSpc>
              <a:buFont typeface="Courier New" panose="02070309020205020404" pitchFamily="49" charset="0"/>
              <a:buChar char="o"/>
              <a:defRPr/>
            </a:pPr>
            <a:r>
              <a:rPr lang="en-US" sz="2200" dirty="0"/>
              <a:t>What is Judicial Review?</a:t>
            </a:r>
          </a:p>
          <a:p>
            <a:pPr marL="628650" lvl="1" indent="-285750">
              <a:lnSpc>
                <a:spcPct val="100000"/>
              </a:lnSpc>
              <a:buFont typeface="Courier New" panose="02070309020205020404" pitchFamily="49" charset="0"/>
              <a:buChar char="o"/>
              <a:defRPr/>
            </a:pPr>
            <a:r>
              <a:rPr lang="en-US" sz="2200" dirty="0"/>
              <a:t>What is Judicial Independence?</a:t>
            </a:r>
          </a:p>
          <a:p>
            <a:pPr marL="285750" lvl="0" indent="-285750">
              <a:spcAft>
                <a:spcPts val="0"/>
              </a:spcAft>
              <a:buFont typeface="Courier New" panose="02070309020205020404" pitchFamily="49" charset="0"/>
              <a:buChar char="o"/>
              <a:defRPr/>
            </a:pPr>
            <a:r>
              <a:rPr lang="en-US" dirty="0"/>
              <a:t>Why Separate Powers?</a:t>
            </a:r>
          </a:p>
          <a:p>
            <a:pPr marL="285750" lvl="0" indent="-285750">
              <a:spcAft>
                <a:spcPts val="0"/>
              </a:spcAft>
              <a:buFont typeface="Courier New" panose="02070309020205020404" pitchFamily="49" charset="0"/>
              <a:buChar char="o"/>
              <a:defRPr/>
            </a:pPr>
            <a:r>
              <a:rPr lang="en-US" dirty="0"/>
              <a:t>How do Governments Separate Powers?</a:t>
            </a:r>
          </a:p>
          <a:p>
            <a:pPr marL="628650" lvl="1" indent="-285750">
              <a:lnSpc>
                <a:spcPct val="100000"/>
              </a:lnSpc>
              <a:buFont typeface="Courier New" panose="02070309020205020404" pitchFamily="49" charset="0"/>
              <a:buChar char="o"/>
              <a:defRPr/>
            </a:pPr>
            <a:r>
              <a:rPr lang="en-US" sz="2200" dirty="0"/>
              <a:t>American Governments</a:t>
            </a:r>
          </a:p>
          <a:p>
            <a:pPr marL="628650" lvl="1" indent="-285750">
              <a:lnSpc>
                <a:spcPct val="100000"/>
              </a:lnSpc>
              <a:buFont typeface="Courier New" panose="02070309020205020404" pitchFamily="49" charset="0"/>
              <a:buChar char="o"/>
              <a:defRPr/>
            </a:pPr>
            <a:r>
              <a:rPr lang="en-US" sz="2200" dirty="0"/>
              <a:t>Tribal Governments</a:t>
            </a:r>
          </a:p>
          <a:p>
            <a:pPr marL="628650" lvl="1" indent="-285750">
              <a:lnSpc>
                <a:spcPct val="100000"/>
              </a:lnSpc>
              <a:buFont typeface="Courier New" panose="02070309020205020404" pitchFamily="49" charset="0"/>
              <a:buChar char="o"/>
              <a:defRPr/>
            </a:pPr>
            <a:r>
              <a:rPr lang="en-US" sz="2200" dirty="0"/>
              <a:t>Tribal Judicial Review</a:t>
            </a:r>
          </a:p>
          <a:p>
            <a:pPr marL="628650" lvl="1" indent="-285750">
              <a:lnSpc>
                <a:spcPct val="100000"/>
              </a:lnSpc>
              <a:buFont typeface="Courier New" panose="02070309020205020404" pitchFamily="49" charset="0"/>
              <a:buChar char="o"/>
              <a:defRPr/>
            </a:pPr>
            <a:r>
              <a:rPr lang="en-US" sz="2200" dirty="0"/>
              <a:t>Tribal Judicial Independence</a:t>
            </a:r>
          </a:p>
          <a:p>
            <a:pPr marL="285750" lvl="0" indent="-285750">
              <a:spcAft>
                <a:spcPts val="0"/>
              </a:spcAft>
              <a:buFont typeface="Courier New" panose="02070309020205020404" pitchFamily="49" charset="0"/>
              <a:buChar char="o"/>
              <a:defRPr/>
            </a:pPr>
            <a:endParaRPr lang="en-US" dirty="0"/>
          </a:p>
          <a:p>
            <a:pPr marL="285750" lvl="0" indent="-285750">
              <a:spcAft>
                <a:spcPts val="0"/>
              </a:spcAft>
              <a:buFont typeface="Courier New" panose="02070309020205020404" pitchFamily="49" charset="0"/>
              <a:buChar char="o"/>
              <a:defRPr/>
            </a:pPr>
            <a:endParaRPr lang="en-US" dirty="0"/>
          </a:p>
          <a:p>
            <a:pPr marL="285750" lvl="0" indent="-285750">
              <a:spcAft>
                <a:spcPts val="0"/>
              </a:spcAft>
              <a:buFont typeface="Courier New" panose="02070309020205020404" pitchFamily="49" charset="0"/>
              <a:buChar char="o"/>
              <a:defRPr/>
            </a:pPr>
            <a:endParaRPr lang="en-US" dirty="0"/>
          </a:p>
          <a:p>
            <a:pPr marL="285750" lvl="0" indent="-285750">
              <a:spcAft>
                <a:spcPts val="0"/>
              </a:spcAft>
              <a:buFont typeface="Courier New" panose="02070309020205020404" pitchFamily="49" charset="0"/>
              <a:buChar char="o"/>
              <a:defRPr/>
            </a:pPr>
            <a:endParaRPr lang="en-US" dirty="0"/>
          </a:p>
          <a:p>
            <a:pPr marL="285750" lvl="0" indent="-285750">
              <a:spcAft>
                <a:spcPts val="0"/>
              </a:spcAft>
              <a:buFont typeface="Courier New" panose="02070309020205020404" pitchFamily="49" charset="0"/>
              <a:buChar char="o"/>
              <a:defRPr/>
            </a:pPr>
            <a:endParaRPr lang="en-US"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2</a:t>
            </a:fld>
            <a:endParaRPr lang="en-US"/>
          </a:p>
        </p:txBody>
      </p:sp>
    </p:spTree>
    <p:extLst>
      <p:ext uri="{BB962C8B-B14F-4D97-AF65-F5344CB8AC3E}">
        <p14:creationId xmlns:p14="http://schemas.microsoft.com/office/powerpoint/2010/main" val="1168014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Tribes and Judicial Review (cont.)</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Article IV – Tribal Court</a:t>
            </a:r>
          </a:p>
          <a:p>
            <a:pPr marL="628650" lvl="1" indent="-285750">
              <a:lnSpc>
                <a:spcPct val="100000"/>
              </a:lnSpc>
              <a:buFont typeface="Courier New" panose="02070309020205020404" pitchFamily="49" charset="0"/>
              <a:buChar char="o"/>
              <a:defRPr/>
            </a:pPr>
            <a:r>
              <a:rPr lang="en-US" sz="2200" dirty="0"/>
              <a:t>§ 3. Powers. The Tribal Court shall be empowered to exercise all judicial authority of the Tribe.  Said authority shall include, but not be limited to . . . the power to review and overturn tribal legislative and executive actions for violation of this Constitution or the Indian Civil Rights Act of 1968.</a:t>
            </a:r>
          </a:p>
          <a:p>
            <a:pPr lvl="1" algn="r">
              <a:lnSpc>
                <a:spcPct val="100000"/>
              </a:lnSpc>
              <a:defRPr/>
            </a:pPr>
            <a:r>
              <a:rPr lang="en-US" sz="2200" cap="small" dirty="0"/>
              <a:t>Constitution and By-Laws of the Confederated Tribes of the Grand Ronde Community of Oregon.</a:t>
            </a:r>
            <a:endParaRPr lang="en-US" sz="2200" i="1" cap="small" dirty="0"/>
          </a:p>
          <a:p>
            <a:pPr marL="342900" indent="-342900">
              <a:buFont typeface="Courier New" panose="02070309020205020404" pitchFamily="49" charset="0"/>
              <a:buChar char="o"/>
              <a:defRPr/>
            </a:pPr>
            <a:r>
              <a:rPr lang="en-US" dirty="0"/>
              <a:t>Similar language in Art. IX, § 3, of</a:t>
            </a:r>
          </a:p>
          <a:p>
            <a:pPr algn="r">
              <a:spcBef>
                <a:spcPts val="375"/>
              </a:spcBef>
              <a:defRPr/>
            </a:pPr>
            <a:r>
              <a:rPr lang="en-US" sz="2000" cap="small" dirty="0"/>
              <a:t>Constitution and By-Laws of the Rosebud Sioux Tribes of South Dakota.</a:t>
            </a:r>
            <a:endParaRPr lang="en-US" sz="2000" dirty="0"/>
          </a:p>
          <a:p>
            <a:pPr algn="r">
              <a:defRPr/>
            </a:pPr>
            <a:endParaRPr lang="en-US" sz="2200"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20</a:t>
            </a:fld>
            <a:endParaRPr lang="en-US"/>
          </a:p>
        </p:txBody>
      </p:sp>
    </p:spTree>
    <p:extLst>
      <p:ext uri="{BB962C8B-B14F-4D97-AF65-F5344CB8AC3E}">
        <p14:creationId xmlns:p14="http://schemas.microsoft.com/office/powerpoint/2010/main" val="969975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Limitations on Judicial Review</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Article X – Judicial Branch of Government</a:t>
            </a:r>
          </a:p>
          <a:p>
            <a:pPr marL="628650" lvl="1" indent="-285750">
              <a:lnSpc>
                <a:spcPct val="100000"/>
              </a:lnSpc>
              <a:buFont typeface="Courier New" panose="02070309020205020404" pitchFamily="49" charset="0"/>
              <a:buChar char="o"/>
              <a:defRPr/>
            </a:pPr>
            <a:r>
              <a:rPr lang="en-US" sz="2200" dirty="0"/>
              <a:t>The Judicial Branch shall have no power to review Executive Branch decisions made within the scope of the enumerated powers of the Executive Branch.  The Judicial Branch shall have limited review of legislation passed by the Legislative Branch to determine whether the subject legislation is consistent with or in conflict with this Constitution. </a:t>
            </a:r>
          </a:p>
          <a:p>
            <a:pPr lvl="1" algn="r">
              <a:lnSpc>
                <a:spcPct val="100000"/>
              </a:lnSpc>
              <a:defRPr/>
            </a:pPr>
            <a:r>
              <a:rPr lang="en-US" sz="2200" cap="small" dirty="0"/>
              <a:t>Crow Tribe Constitution</a:t>
            </a:r>
            <a:r>
              <a:rPr lang="en-US" sz="2200" dirty="0"/>
              <a:t>.</a:t>
            </a:r>
            <a:endParaRPr lang="en-US" sz="2200" i="1"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21</a:t>
            </a:fld>
            <a:endParaRPr lang="en-US"/>
          </a:p>
        </p:txBody>
      </p:sp>
    </p:spTree>
    <p:extLst>
      <p:ext uri="{BB962C8B-B14F-4D97-AF65-F5344CB8AC3E}">
        <p14:creationId xmlns:p14="http://schemas.microsoft.com/office/powerpoint/2010/main" val="409613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Limitations on Judicial Review</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Elections:</a:t>
            </a:r>
          </a:p>
          <a:p>
            <a:pPr marL="628650" lvl="1" indent="-285750">
              <a:lnSpc>
                <a:spcPct val="100000"/>
              </a:lnSpc>
              <a:buFont typeface="Courier New" panose="02070309020205020404" pitchFamily="49" charset="0"/>
              <a:buChar char="o"/>
              <a:defRPr/>
            </a:pPr>
            <a:r>
              <a:rPr lang="en-US" sz="2200" dirty="0"/>
              <a:t>Cheyenne River Sioux Tribe: No judicial review of challenged ballot.</a:t>
            </a:r>
          </a:p>
          <a:p>
            <a:pPr lvl="1" algn="r">
              <a:lnSpc>
                <a:spcPct val="100000"/>
              </a:lnSpc>
              <a:defRPr/>
            </a:pPr>
            <a:r>
              <a:rPr lang="en-US" sz="2200" i="1" dirty="0"/>
              <a:t>LaPlante v. Cheyenne River Sioux Tribe Election Bd.</a:t>
            </a:r>
            <a:r>
              <a:rPr lang="en-US" sz="2200" dirty="0"/>
              <a:t> (2021).</a:t>
            </a:r>
            <a:endParaRPr lang="en-US" sz="2200" i="1" dirty="0"/>
          </a:p>
          <a:p>
            <a:pPr marL="628650" lvl="1" indent="-285750">
              <a:lnSpc>
                <a:spcPct val="100000"/>
              </a:lnSpc>
              <a:buFont typeface="Courier New" panose="02070309020205020404" pitchFamily="49" charset="0"/>
              <a:buChar char="o"/>
              <a:defRPr/>
            </a:pPr>
            <a:r>
              <a:rPr lang="en-US" sz="2200" dirty="0"/>
              <a:t>“A Court of Indian Offenses may not adjudicate an election dispute, . . . [or] any internal tribal governmental dispute, unless the relevant tribal governing body passes a resolution, ordinance, or referendum granting the court jurisdiction.”</a:t>
            </a:r>
          </a:p>
          <a:p>
            <a:pPr lvl="1" algn="r">
              <a:lnSpc>
                <a:spcPct val="100000"/>
              </a:lnSpc>
              <a:defRPr/>
            </a:pPr>
            <a:r>
              <a:rPr lang="en-US" sz="2200" dirty="0"/>
              <a:t>25 C.F.R. §11.118(b).</a:t>
            </a:r>
            <a:endParaRPr lang="en-US" sz="2200" i="1"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22</a:t>
            </a:fld>
            <a:endParaRPr lang="en-US"/>
          </a:p>
        </p:txBody>
      </p:sp>
    </p:spTree>
    <p:extLst>
      <p:ext uri="{BB962C8B-B14F-4D97-AF65-F5344CB8AC3E}">
        <p14:creationId xmlns:p14="http://schemas.microsoft.com/office/powerpoint/2010/main" val="12829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Tribes and Judicial Independence</a:t>
            </a:r>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87826"/>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Article IX – The Judicial Branch</a:t>
            </a:r>
          </a:p>
          <a:p>
            <a:pPr marL="628650" lvl="1" indent="-285750">
              <a:lnSpc>
                <a:spcPct val="100000"/>
              </a:lnSpc>
              <a:buFont typeface="Courier New" panose="02070309020205020404" pitchFamily="49" charset="0"/>
              <a:buChar char="o"/>
              <a:defRPr/>
            </a:pPr>
            <a:r>
              <a:rPr lang="en-US" sz="2200" dirty="0"/>
              <a:t>§ 3. [T]he salary of any judge shall neither be increased nor decreased during the term in office.</a:t>
            </a:r>
          </a:p>
          <a:p>
            <a:pPr lvl="1" algn="r">
              <a:lnSpc>
                <a:spcPct val="100000"/>
              </a:lnSpc>
              <a:defRPr/>
            </a:pPr>
            <a:r>
              <a:rPr lang="en-US" sz="2200" cap="small" dirty="0"/>
              <a:t>Pueblo of Isleta Constitution.</a:t>
            </a:r>
          </a:p>
          <a:p>
            <a:pPr marL="285750" lvl="0" indent="-285750">
              <a:spcAft>
                <a:spcPts val="0"/>
              </a:spcAft>
              <a:buFont typeface="Courier New" panose="02070309020205020404" pitchFamily="49" charset="0"/>
              <a:buChar char="o"/>
              <a:defRPr/>
            </a:pPr>
            <a:r>
              <a:rPr lang="en-US" dirty="0"/>
              <a:t>Article V – Judiciary</a:t>
            </a:r>
          </a:p>
          <a:p>
            <a:pPr marL="628650" lvl="1" indent="-285750">
              <a:lnSpc>
                <a:spcPct val="100000"/>
              </a:lnSpc>
              <a:buFont typeface="Courier New" panose="02070309020205020404" pitchFamily="49" charset="0"/>
              <a:buChar char="o"/>
              <a:defRPr/>
            </a:pPr>
            <a:r>
              <a:rPr lang="en-US" sz="2200" dirty="0"/>
              <a:t>§ 6. Judicial Independence. The Tribal Judiciary shall be independent from the legislative and executive functions of the tribal government and no person exercising powers of the legislative or executive functions shall exercise powers properly belonging to the judicial branch of government.</a:t>
            </a:r>
          </a:p>
          <a:p>
            <a:pPr lvl="1" algn="r">
              <a:lnSpc>
                <a:spcPct val="100000"/>
              </a:lnSpc>
              <a:defRPr/>
            </a:pPr>
            <a:r>
              <a:rPr lang="en-US" sz="2200" cap="small" dirty="0"/>
              <a:t>Grand Traverse Band of Ottawa and            Chippewa Indians Constitution.</a:t>
            </a:r>
            <a:endParaRPr lang="en-US" sz="2200" i="1" cap="small"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23</a:t>
            </a:fld>
            <a:endParaRPr lang="en-US"/>
          </a:p>
        </p:txBody>
      </p:sp>
    </p:spTree>
    <p:extLst>
      <p:ext uri="{BB962C8B-B14F-4D97-AF65-F5344CB8AC3E}">
        <p14:creationId xmlns:p14="http://schemas.microsoft.com/office/powerpoint/2010/main" val="1682740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C0185FB0-7C56-0F4B-3F8F-BA052A89AF8C}"/>
              </a:ext>
            </a:extLst>
          </p:cNvPr>
          <p:cNvSpPr>
            <a:spLocks noGrp="1"/>
          </p:cNvSpPr>
          <p:nvPr>
            <p:ph type="title"/>
          </p:nvPr>
        </p:nvSpPr>
        <p:spPr>
          <a:xfrm>
            <a:off x="457200" y="4325567"/>
            <a:ext cx="8229599" cy="1755744"/>
          </a:xfrm>
        </p:spPr>
        <p:txBody>
          <a:bodyPr/>
          <a:lstStyle/>
          <a:p>
            <a:r>
              <a:rPr lang="en-US" dirty="0">
                <a:latin typeface="Georgia" panose="02040502050405020303" pitchFamily="18" charset="0"/>
              </a:rPr>
              <a:t>Questions?</a:t>
            </a:r>
            <a:br>
              <a:rPr lang="en-US" dirty="0">
                <a:latin typeface="Georgia" panose="02040502050405020303" pitchFamily="18" charset="0"/>
              </a:rPr>
            </a:br>
            <a:br>
              <a:rPr lang="en-US" sz="1200" dirty="0">
                <a:latin typeface="Georgia" panose="02040502050405020303" pitchFamily="18" charset="0"/>
              </a:rPr>
            </a:br>
            <a:r>
              <a:rPr lang="en-US" sz="2400" dirty="0">
                <a:latin typeface="Georgia" panose="02040502050405020303" pitchFamily="18" charset="0"/>
              </a:rPr>
              <a:t>Dan Lewerenz </a:t>
            </a:r>
            <a:r>
              <a:rPr lang="en-US" sz="2400" dirty="0">
                <a:latin typeface="Georgia" panose="02040502050405020303" pitchFamily="18" charset="0"/>
                <a:hlinkClick r:id="rId3"/>
              </a:rPr>
              <a:t>dan.lewerenz@und.edu</a:t>
            </a:r>
            <a:r>
              <a:rPr lang="en-US" sz="2400" dirty="0">
                <a:latin typeface="Georgia" panose="02040502050405020303" pitchFamily="18" charset="0"/>
              </a:rPr>
              <a:t> </a:t>
            </a:r>
          </a:p>
        </p:txBody>
      </p:sp>
    </p:spTree>
    <p:extLst>
      <p:ext uri="{BB962C8B-B14F-4D97-AF65-F5344CB8AC3E}">
        <p14:creationId xmlns:p14="http://schemas.microsoft.com/office/powerpoint/2010/main" val="362417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ction Divider Title">
            <a:extLst>
              <a:ext uri="{FF2B5EF4-FFF2-40B4-BE49-F238E27FC236}">
                <a16:creationId xmlns:a16="http://schemas.microsoft.com/office/drawing/2014/main" id="{8E2B5849-25E5-3101-4A22-AC518B51C76E}"/>
              </a:ext>
            </a:extLst>
          </p:cNvPr>
          <p:cNvSpPr>
            <a:spLocks noGrp="1"/>
          </p:cNvSpPr>
          <p:nvPr>
            <p:ph type="title"/>
          </p:nvPr>
        </p:nvSpPr>
        <p:spPr/>
        <p:txBody>
          <a:bodyPr>
            <a:normAutofit/>
          </a:bodyPr>
          <a:lstStyle/>
          <a:p>
            <a:r>
              <a:rPr lang="en-US" dirty="0"/>
              <a:t>What is </a:t>
            </a:r>
            <a:br>
              <a:rPr lang="en-US" dirty="0"/>
            </a:br>
            <a:r>
              <a:rPr lang="en-US" dirty="0"/>
              <a:t>Separation of Powers?</a:t>
            </a:r>
          </a:p>
        </p:txBody>
      </p:sp>
      <p:sp>
        <p:nvSpPr>
          <p:cNvPr id="10" name="Subhead">
            <a:extLst>
              <a:ext uri="{FF2B5EF4-FFF2-40B4-BE49-F238E27FC236}">
                <a16:creationId xmlns:a16="http://schemas.microsoft.com/office/drawing/2014/main" id="{0BEF4245-E3CA-F9A5-F1B7-D1229DF442C0}"/>
              </a:ext>
            </a:extLst>
          </p:cNvPr>
          <p:cNvSpPr>
            <a:spLocks noGrp="1"/>
          </p:cNvSpPr>
          <p:nvPr>
            <p:ph type="body" sz="quarter" idx="11"/>
          </p:nvPr>
        </p:nvSpPr>
        <p:spPr/>
        <p:txBody>
          <a:bodyPr/>
          <a:lstStyle/>
          <a:p>
            <a:r>
              <a:rPr lang="en-US" dirty="0"/>
              <a:t> </a:t>
            </a:r>
          </a:p>
        </p:txBody>
      </p:sp>
    </p:spTree>
    <p:extLst>
      <p:ext uri="{BB962C8B-B14F-4D97-AF65-F5344CB8AC3E}">
        <p14:creationId xmlns:p14="http://schemas.microsoft.com/office/powerpoint/2010/main" val="198538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Separation of Powers</a:t>
            </a:r>
            <a:br>
              <a:rPr lang="en-US" dirty="0"/>
            </a:br>
            <a:endParaRPr lang="en-US" dirty="0"/>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“[T]he division of government responsibilities into distinct branches to limit any one branch from exercising the core functions of another.  The intent is to prevent concentration of power and provide for checks and balances.”</a:t>
            </a:r>
          </a:p>
          <a:p>
            <a:pPr algn="r">
              <a:spcBef>
                <a:spcPts val="375"/>
              </a:spcBef>
              <a:spcAft>
                <a:spcPts val="0"/>
              </a:spcAft>
              <a:defRPr/>
            </a:pPr>
            <a:r>
              <a:rPr lang="en-US" sz="2200" dirty="0" err="1"/>
              <a:t>Nat’l</a:t>
            </a:r>
            <a:r>
              <a:rPr lang="en-US" sz="2200" dirty="0"/>
              <a:t> Conf. of State Legislatures, </a:t>
            </a:r>
            <a:r>
              <a:rPr lang="en-US" sz="2200" i="1" dirty="0"/>
              <a:t>Separation of Powers</a:t>
            </a:r>
            <a:r>
              <a:rPr lang="en-US" sz="2200" dirty="0"/>
              <a:t>.</a:t>
            </a:r>
          </a:p>
          <a:p>
            <a:pPr marL="285750" lvl="0" indent="-285750">
              <a:spcAft>
                <a:spcPts val="0"/>
              </a:spcAft>
              <a:buFont typeface="Courier New" panose="02070309020205020404" pitchFamily="49" charset="0"/>
              <a:buChar char="o"/>
              <a:defRPr/>
            </a:pPr>
            <a:r>
              <a:rPr lang="en-US" dirty="0"/>
              <a:t>“The separation of powers doctrine requires that each branch of government be permitted to exercise its duties without interference from the other two branches of government.</a:t>
            </a:r>
          </a:p>
          <a:p>
            <a:pPr algn="r">
              <a:spcBef>
                <a:spcPts val="375"/>
              </a:spcBef>
              <a:spcAft>
                <a:spcPts val="0"/>
              </a:spcAft>
              <a:defRPr/>
            </a:pPr>
            <a:r>
              <a:rPr lang="en-US" sz="2200" i="1" dirty="0"/>
              <a:t>Office of Navajo Nation President v. Navajo Nation Council</a:t>
            </a:r>
            <a:r>
              <a:rPr lang="en-US" sz="2200" dirty="0"/>
              <a:t>, SC-CV-02-10 (Navajo Nation 2010).</a:t>
            </a:r>
          </a:p>
          <a:p>
            <a:pPr algn="r">
              <a:spcBef>
                <a:spcPts val="375"/>
              </a:spcBef>
              <a:spcAft>
                <a:spcPts val="0"/>
              </a:spcAft>
              <a:defRPr/>
            </a:pPr>
            <a:endParaRPr lang="en-US" sz="2200"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4</a:t>
            </a:fld>
            <a:endParaRPr lang="en-US"/>
          </a:p>
        </p:txBody>
      </p:sp>
    </p:spTree>
    <p:extLst>
      <p:ext uri="{BB962C8B-B14F-4D97-AF65-F5344CB8AC3E}">
        <p14:creationId xmlns:p14="http://schemas.microsoft.com/office/powerpoint/2010/main" val="99305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Judicial Review</a:t>
            </a:r>
            <a:br>
              <a:rPr lang="en-US" dirty="0"/>
            </a:br>
            <a:endParaRPr lang="en-US" dirty="0"/>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“[J]</a:t>
            </a:r>
            <a:r>
              <a:rPr lang="en-US" dirty="0" err="1"/>
              <a:t>udicial</a:t>
            </a:r>
            <a:r>
              <a:rPr lang="en-US" dirty="0"/>
              <a:t> review [is] the ability of the Court to declare a Legislative or Executive act in violation of the Constitution.”</a:t>
            </a:r>
          </a:p>
          <a:p>
            <a:pPr algn="r">
              <a:spcBef>
                <a:spcPts val="375"/>
              </a:spcBef>
              <a:spcAft>
                <a:spcPts val="0"/>
              </a:spcAft>
              <a:defRPr/>
            </a:pPr>
            <a:r>
              <a:rPr lang="en-US" sz="2200" dirty="0"/>
              <a:t>U.S. Courts website, </a:t>
            </a:r>
            <a:r>
              <a:rPr lang="en-US" sz="2200" i="1" dirty="0"/>
              <a:t>About the Supreme Court.</a:t>
            </a:r>
            <a:endParaRPr lang="en-US" sz="2200" dirty="0"/>
          </a:p>
          <a:p>
            <a:pPr marL="285750" lvl="0" indent="-285750">
              <a:spcAft>
                <a:spcPts val="0"/>
              </a:spcAft>
              <a:buFont typeface="Courier New" panose="02070309020205020404" pitchFamily="49" charset="0"/>
              <a:buChar char="o"/>
              <a:defRPr/>
            </a:pPr>
            <a:r>
              <a:rPr lang="en-US" dirty="0"/>
              <a:t>Constitution gives Courts power over “all Cases . . . Arising under this Constitution.”</a:t>
            </a:r>
          </a:p>
          <a:p>
            <a:pPr marL="285750" lvl="0" indent="-285750">
              <a:spcAft>
                <a:spcPts val="0"/>
              </a:spcAft>
              <a:buFont typeface="Courier New" panose="02070309020205020404" pitchFamily="49" charset="0"/>
              <a:buChar char="o"/>
              <a:defRPr/>
            </a:pPr>
            <a:r>
              <a:rPr lang="en-US" dirty="0"/>
              <a:t>Idea that Courts lack power of judicial review because it’s not expressly mentioned is “too extravagant to be maintained.”</a:t>
            </a:r>
          </a:p>
          <a:p>
            <a:pPr lvl="1" algn="r">
              <a:lnSpc>
                <a:spcPct val="100000"/>
              </a:lnSpc>
              <a:defRPr/>
            </a:pPr>
            <a:r>
              <a:rPr lang="en-US" sz="2200" i="1" dirty="0"/>
              <a:t>Marbury v. Madison</a:t>
            </a:r>
            <a:r>
              <a:rPr lang="en-US" sz="2200" dirty="0"/>
              <a:t>, 5 U.S. 137 (1803).</a:t>
            </a:r>
            <a:endParaRPr lang="en-US" sz="2200" i="1"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5</a:t>
            </a:fld>
            <a:endParaRPr lang="en-US"/>
          </a:p>
        </p:txBody>
      </p:sp>
    </p:spTree>
    <p:extLst>
      <p:ext uri="{BB962C8B-B14F-4D97-AF65-F5344CB8AC3E}">
        <p14:creationId xmlns:p14="http://schemas.microsoft.com/office/powerpoint/2010/main" val="245445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Judicial Independence</a:t>
            </a:r>
            <a:br>
              <a:rPr lang="en-US" dirty="0"/>
            </a:br>
            <a:endParaRPr lang="en-US" dirty="0"/>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“Judicial independence means that judges are not subject to pressure and influence and are free to make impartial decisions based solely on fact and law.”</a:t>
            </a:r>
          </a:p>
          <a:p>
            <a:pPr algn="r">
              <a:spcBef>
                <a:spcPts val="375"/>
              </a:spcBef>
              <a:spcAft>
                <a:spcPts val="0"/>
              </a:spcAft>
              <a:defRPr/>
            </a:pPr>
            <a:r>
              <a:rPr lang="en-US" sz="2200" dirty="0"/>
              <a:t>American Bar Association, </a:t>
            </a:r>
            <a:r>
              <a:rPr lang="en-US" sz="2200" i="1" dirty="0"/>
              <a:t>Independent Judiciary</a:t>
            </a:r>
            <a:endParaRPr lang="en-US" sz="2200" dirty="0"/>
          </a:p>
          <a:p>
            <a:pPr marL="285750" lvl="0" indent="-285750">
              <a:spcAft>
                <a:spcPts val="0"/>
              </a:spcAft>
              <a:buFont typeface="Courier New" panose="02070309020205020404" pitchFamily="49" charset="0"/>
              <a:buChar char="o"/>
              <a:defRPr/>
            </a:pPr>
            <a:r>
              <a:rPr lang="en-US" dirty="0"/>
              <a:t>Is judicial independence possible? Ignoring political consequences is like ignoring “a crocodile in your bathtub.  You know it’s there, and you try not to think about it, but it’s hard to think about much else while you’re shaving.”</a:t>
            </a:r>
          </a:p>
          <a:p>
            <a:pPr lvl="1" algn="r">
              <a:lnSpc>
                <a:spcPct val="100000"/>
              </a:lnSpc>
              <a:defRPr/>
            </a:pPr>
            <a:r>
              <a:rPr lang="en-US" sz="2200" dirty="0"/>
              <a:t>Former California Supreme Court Justice Otto </a:t>
            </a:r>
            <a:r>
              <a:rPr lang="en-US" sz="2200" dirty="0" err="1"/>
              <a:t>Kaus</a:t>
            </a:r>
            <a:r>
              <a:rPr lang="en-US" sz="2200" dirty="0"/>
              <a:t>.</a:t>
            </a:r>
            <a:endParaRPr lang="en-US" sz="2200" i="1"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6</a:t>
            </a:fld>
            <a:endParaRPr lang="en-US"/>
          </a:p>
        </p:txBody>
      </p:sp>
    </p:spTree>
    <p:extLst>
      <p:ext uri="{BB962C8B-B14F-4D97-AF65-F5344CB8AC3E}">
        <p14:creationId xmlns:p14="http://schemas.microsoft.com/office/powerpoint/2010/main" val="180844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ction Divider Title">
            <a:extLst>
              <a:ext uri="{FF2B5EF4-FFF2-40B4-BE49-F238E27FC236}">
                <a16:creationId xmlns:a16="http://schemas.microsoft.com/office/drawing/2014/main" id="{8E2B5849-25E5-3101-4A22-AC518B51C76E}"/>
              </a:ext>
            </a:extLst>
          </p:cNvPr>
          <p:cNvSpPr>
            <a:spLocks noGrp="1"/>
          </p:cNvSpPr>
          <p:nvPr>
            <p:ph type="title"/>
          </p:nvPr>
        </p:nvSpPr>
        <p:spPr/>
        <p:txBody>
          <a:bodyPr>
            <a:normAutofit/>
          </a:bodyPr>
          <a:lstStyle/>
          <a:p>
            <a:r>
              <a:rPr lang="en-US" dirty="0"/>
              <a:t>Why Separate Powers?</a:t>
            </a:r>
          </a:p>
        </p:txBody>
      </p:sp>
      <p:sp>
        <p:nvSpPr>
          <p:cNvPr id="10" name="Subhead">
            <a:extLst>
              <a:ext uri="{FF2B5EF4-FFF2-40B4-BE49-F238E27FC236}">
                <a16:creationId xmlns:a16="http://schemas.microsoft.com/office/drawing/2014/main" id="{0BEF4245-E3CA-F9A5-F1B7-D1229DF442C0}"/>
              </a:ext>
            </a:extLst>
          </p:cNvPr>
          <p:cNvSpPr>
            <a:spLocks noGrp="1"/>
          </p:cNvSpPr>
          <p:nvPr>
            <p:ph type="body" sz="quarter" idx="11"/>
          </p:nvPr>
        </p:nvSpPr>
        <p:spPr/>
        <p:txBody>
          <a:bodyPr/>
          <a:lstStyle/>
          <a:p>
            <a:r>
              <a:rPr lang="en-US" dirty="0"/>
              <a:t> </a:t>
            </a:r>
          </a:p>
        </p:txBody>
      </p:sp>
    </p:spTree>
    <p:extLst>
      <p:ext uri="{BB962C8B-B14F-4D97-AF65-F5344CB8AC3E}">
        <p14:creationId xmlns:p14="http://schemas.microsoft.com/office/powerpoint/2010/main" val="235868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Why Separate Powers? </a:t>
            </a:r>
            <a:br>
              <a:rPr lang="en-US" dirty="0"/>
            </a:br>
            <a:endParaRPr lang="en-US" dirty="0"/>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Checks and balances.</a:t>
            </a:r>
          </a:p>
          <a:p>
            <a:pPr marL="285750" lvl="0" indent="-285750">
              <a:spcAft>
                <a:spcPts val="0"/>
              </a:spcAft>
              <a:buFont typeface="Courier New" panose="02070309020205020404" pitchFamily="49" charset="0"/>
              <a:buChar char="o"/>
              <a:defRPr/>
            </a:pPr>
            <a:r>
              <a:rPr lang="en-US" dirty="0"/>
              <a:t>Clear responsibilities.</a:t>
            </a:r>
          </a:p>
          <a:p>
            <a:pPr marL="285750" lvl="0" indent="-285750">
              <a:spcAft>
                <a:spcPts val="0"/>
              </a:spcAft>
              <a:buFont typeface="Courier New" panose="02070309020205020404" pitchFamily="49" charset="0"/>
              <a:buChar char="o"/>
              <a:defRPr/>
            </a:pPr>
            <a:r>
              <a:rPr lang="en-US" dirty="0"/>
              <a:t>Multiple centers of recourse.</a:t>
            </a:r>
          </a:p>
          <a:p>
            <a:pPr lvl="1" algn="r">
              <a:lnSpc>
                <a:spcPct val="100000"/>
              </a:lnSpc>
              <a:defRPr/>
            </a:pPr>
            <a:r>
              <a:rPr lang="en-US" sz="2200" dirty="0"/>
              <a:t>Jeremy Waldron, </a:t>
            </a:r>
            <a:r>
              <a:rPr lang="en-US" sz="2200" i="1" dirty="0"/>
              <a:t>Separation of Powers in Thought    and Practice?</a:t>
            </a:r>
            <a:r>
              <a:rPr lang="en-US" sz="2200" dirty="0"/>
              <a:t>, 54 </a:t>
            </a:r>
            <a:r>
              <a:rPr lang="en-US" sz="2200" cap="small" dirty="0"/>
              <a:t>B.C. L. Rev</a:t>
            </a:r>
            <a:r>
              <a:rPr lang="en-US" sz="2200" dirty="0"/>
              <a:t>. 433 (2013).</a:t>
            </a:r>
          </a:p>
          <a:p>
            <a:pPr marL="285750" lvl="0" indent="-285750">
              <a:spcAft>
                <a:spcPts val="0"/>
              </a:spcAft>
              <a:buFont typeface="Courier New" panose="02070309020205020404" pitchFamily="49" charset="0"/>
              <a:buChar char="o"/>
              <a:defRPr/>
            </a:pPr>
            <a:r>
              <a:rPr lang="en-US" dirty="0"/>
              <a:t>Navajo’s three-branch structure established “after an episode of serious governmental malfeasance in order to benefit the Navajo People, to ensure that such abuse is not repeated.”</a:t>
            </a:r>
          </a:p>
          <a:p>
            <a:pPr lvl="1" algn="r">
              <a:lnSpc>
                <a:spcPct val="100000"/>
              </a:lnSpc>
              <a:defRPr/>
            </a:pPr>
            <a:r>
              <a:rPr lang="en-US" sz="2200" i="1" dirty="0"/>
              <a:t>Office of Navajo Nation President</a:t>
            </a:r>
            <a:r>
              <a:rPr lang="en-US" sz="2200" dirty="0"/>
              <a:t>.</a:t>
            </a:r>
          </a:p>
          <a:p>
            <a:pPr lvl="1" algn="r">
              <a:lnSpc>
                <a:spcPct val="100000"/>
              </a:lnSpc>
              <a:defRPr/>
            </a:pPr>
            <a:endParaRPr lang="en-US" sz="2200" dirty="0"/>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8</a:t>
            </a:fld>
            <a:endParaRPr lang="en-US"/>
          </a:p>
        </p:txBody>
      </p:sp>
    </p:spTree>
    <p:extLst>
      <p:ext uri="{BB962C8B-B14F-4D97-AF65-F5344CB8AC3E}">
        <p14:creationId xmlns:p14="http://schemas.microsoft.com/office/powerpoint/2010/main" val="150961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730B43E7-5A4C-6606-7A0B-8C9A7BBF102F}"/>
              </a:ext>
            </a:extLst>
          </p:cNvPr>
          <p:cNvSpPr>
            <a:spLocks noGrp="1"/>
          </p:cNvSpPr>
          <p:nvPr>
            <p:ph type="title"/>
          </p:nvPr>
        </p:nvSpPr>
        <p:spPr>
          <a:xfrm>
            <a:off x="462422" y="1371600"/>
            <a:ext cx="7774084" cy="602974"/>
          </a:xfrm>
          <a:prstGeom prst="rect">
            <a:avLst/>
          </a:prstGeom>
        </p:spPr>
        <p:txBody>
          <a:bodyPr/>
          <a:lstStyle/>
          <a:p>
            <a:r>
              <a:rPr lang="en-US" dirty="0"/>
              <a:t>Why Judicial Review? </a:t>
            </a:r>
            <a:br>
              <a:rPr lang="en-US" dirty="0"/>
            </a:br>
            <a:endParaRPr lang="en-US" dirty="0"/>
          </a:p>
        </p:txBody>
      </p:sp>
      <p:sp>
        <p:nvSpPr>
          <p:cNvPr id="4" name="Bulleted List">
            <a:extLst>
              <a:ext uri="{FF2B5EF4-FFF2-40B4-BE49-F238E27FC236}">
                <a16:creationId xmlns:a16="http://schemas.microsoft.com/office/drawing/2014/main" id="{4A4C05E5-83E0-6403-E8F2-AB94D937C29A}"/>
              </a:ext>
            </a:extLst>
          </p:cNvPr>
          <p:cNvSpPr>
            <a:spLocks noGrp="1"/>
          </p:cNvSpPr>
          <p:nvPr>
            <p:ph type="body" sz="quarter" idx="11"/>
          </p:nvPr>
        </p:nvSpPr>
        <p:spPr>
          <a:xfrm>
            <a:off x="914400" y="1974574"/>
            <a:ext cx="7315200" cy="4426225"/>
          </a:xfrm>
          <a:prstGeom prst="rect">
            <a:avLst/>
          </a:prstGeom>
        </p:spPr>
        <p:txBody>
          <a:bodyPr/>
          <a:lstStyle/>
          <a:p>
            <a:pPr marL="285750" lvl="0" indent="-285750">
              <a:spcAft>
                <a:spcPts val="0"/>
              </a:spcAft>
              <a:buFont typeface="Courier New" panose="02070309020205020404" pitchFamily="49" charset="0"/>
              <a:buChar char="o"/>
              <a:defRPr/>
            </a:pPr>
            <a:r>
              <a:rPr lang="en-US" dirty="0"/>
              <a:t>In any government, there will be questions about the proper exercise of governmental powers.  “A community will need to identify who possesses the authority to answer those questions or resolve any ambiguities.”</a:t>
            </a:r>
          </a:p>
          <a:p>
            <a:pPr lvl="1" algn="r">
              <a:lnSpc>
                <a:spcPct val="100000"/>
              </a:lnSpc>
              <a:defRPr/>
            </a:pPr>
            <a:r>
              <a:rPr lang="en-US" sz="2200" cap="small" dirty="0"/>
              <a:t>Melissa L. Tatum et al., Structuring Sovereignty: Constitutions of Native Nations</a:t>
            </a:r>
            <a:r>
              <a:rPr lang="en-US" sz="2200" dirty="0"/>
              <a:t> 190 (2014).</a:t>
            </a:r>
          </a:p>
          <a:p>
            <a:pPr marL="285750" lvl="0" indent="-285750">
              <a:spcAft>
                <a:spcPts val="0"/>
              </a:spcAft>
              <a:buFont typeface="Courier New" panose="02070309020205020404" pitchFamily="49" charset="0"/>
              <a:buChar char="o"/>
              <a:defRPr/>
            </a:pPr>
            <a:r>
              <a:rPr lang="en-US" dirty="0"/>
              <a:t>“Judicial review develops [] principles of fairness and due process . . . .  Denial of judicial review would be a deprivation of what the courts have to offer,” including expertise in fairness, civil rights, etc.</a:t>
            </a:r>
          </a:p>
          <a:p>
            <a:pPr lvl="1" algn="r">
              <a:lnSpc>
                <a:spcPct val="100000"/>
              </a:lnSpc>
              <a:defRPr/>
            </a:pPr>
            <a:r>
              <a:rPr lang="en-US" sz="2200" i="1" dirty="0"/>
              <a:t>Navajo Skill Ctr. v. Benally</a:t>
            </a:r>
            <a:r>
              <a:rPr lang="en-US" sz="2200" dirty="0"/>
              <a:t>, No. A-CV-08-84 (1986).</a:t>
            </a:r>
          </a:p>
        </p:txBody>
      </p:sp>
      <p:sp>
        <p:nvSpPr>
          <p:cNvPr id="2" name="Slide Number">
            <a:extLst>
              <a:ext uri="{FF2B5EF4-FFF2-40B4-BE49-F238E27FC236}">
                <a16:creationId xmlns:a16="http://schemas.microsoft.com/office/drawing/2014/main" id="{F0DF115C-DC06-E37B-39DE-3F0D207DD1C8}"/>
              </a:ext>
            </a:extLst>
          </p:cNvPr>
          <p:cNvSpPr>
            <a:spLocks noGrp="1"/>
          </p:cNvSpPr>
          <p:nvPr>
            <p:ph type="sldNum" sz="quarter" idx="10"/>
          </p:nvPr>
        </p:nvSpPr>
        <p:spPr/>
        <p:txBody>
          <a:bodyPr/>
          <a:lstStyle/>
          <a:p>
            <a:fld id="{CD824FE9-DCF5-A546-91B8-A1EA6C94E693}" type="slidenum">
              <a:rPr lang="en-US" smtClean="0"/>
              <a:pPr/>
              <a:t>9</a:t>
            </a:fld>
            <a:endParaRPr lang="en-US"/>
          </a:p>
        </p:txBody>
      </p:sp>
    </p:spTree>
    <p:extLst>
      <p:ext uri="{BB962C8B-B14F-4D97-AF65-F5344CB8AC3E}">
        <p14:creationId xmlns:p14="http://schemas.microsoft.com/office/powerpoint/2010/main" val="2211149799"/>
      </p:ext>
    </p:extLst>
  </p:cSld>
  <p:clrMapOvr>
    <a:masterClrMapping/>
  </p:clrMapOvr>
</p:sld>
</file>

<file path=ppt/theme/theme1.xml><?xml version="1.0" encoding="utf-8"?>
<a:theme xmlns:a="http://schemas.openxmlformats.org/drawingml/2006/main" name="Title Slides">
  <a:themeElements>
    <a:clrScheme name="UND Brand Theme">
      <a:dk1>
        <a:srgbClr val="000000"/>
      </a:dk1>
      <a:lt1>
        <a:srgbClr val="FFFFFF"/>
      </a:lt1>
      <a:dk2>
        <a:srgbClr val="00AC43"/>
      </a:dk2>
      <a:lt2>
        <a:srgbClr val="B6B6B6"/>
      </a:lt2>
      <a:accent1>
        <a:srgbClr val="00AC43"/>
      </a:accent1>
      <a:accent2>
        <a:srgbClr val="008545"/>
      </a:accent2>
      <a:accent3>
        <a:srgbClr val="FEFFFF"/>
      </a:accent3>
      <a:accent4>
        <a:srgbClr val="B6B6B6"/>
      </a:accent4>
      <a:accent5>
        <a:srgbClr val="808586"/>
      </a:accent5>
      <a:accent6>
        <a:srgbClr val="000000"/>
      </a:accent6>
      <a:hlink>
        <a:srgbClr val="000000"/>
      </a:hlink>
      <a:folHlink>
        <a:srgbClr val="00AC4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oreTone-2023-1024x768Standard_v1" id="{DF202B0F-1BE3-D04D-AB52-120C4ECA6CC8}" vid="{4B2AE892-562B-4F47-A35E-8DB31EC5A012}"/>
    </a:ext>
  </a:extLst>
</a:theme>
</file>

<file path=ppt/theme/theme2.xml><?xml version="1.0" encoding="utf-8"?>
<a:theme xmlns:a="http://schemas.openxmlformats.org/drawingml/2006/main" name="Section Divide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oreTone-2023-1024x768Standard_v1" id="{DF202B0F-1BE3-D04D-AB52-120C4ECA6CC8}" vid="{A0F903CF-47D2-1845-B7E1-33BAE93A7DBE}"/>
    </a:ext>
  </a:extLst>
</a:theme>
</file>

<file path=ppt/theme/theme3.xml><?xml version="1.0" encoding="utf-8"?>
<a:theme xmlns:a="http://schemas.openxmlformats.org/drawingml/2006/main" name="Tex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oreTone-2023-1024x768Standard_v1" id="{DF202B0F-1BE3-D04D-AB52-120C4ECA6CC8}" vid="{C3840F51-A54B-7B4A-8C95-6CC38288C50D}"/>
    </a:ext>
  </a:extLst>
</a:theme>
</file>

<file path=ppt/theme/theme4.xml><?xml version="1.0" encoding="utf-8"?>
<a:theme xmlns:a="http://schemas.openxmlformats.org/drawingml/2006/main" name="UNDLeads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oreTone-2023-1024x768Standard_v1" id="{DF202B0F-1BE3-D04D-AB52-120C4ECA6CC8}" vid="{55DD4384-4C9B-764C-BF9A-AF39B50AEFFD}"/>
    </a:ext>
  </a:extLst>
</a:theme>
</file>

<file path=ppt/theme/theme5.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oreTone-2023-1024x768Standard_v1" id="{DF202B0F-1BE3-D04D-AB52-120C4ECA6CC8}" vid="{F9867A68-9D2D-F54D-AFA5-9AC55AAC6C4E}"/>
    </a:ext>
  </a:extLst>
</a:theme>
</file>

<file path=ppt/theme/theme6.xml><?xml version="1.0" encoding="utf-8"?>
<a:theme xmlns:a="http://schemas.openxmlformats.org/drawingml/2006/main" name="Graph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oreTone-2023-1024x768Standard_v1" id="{DF202B0F-1BE3-D04D-AB52-120C4ECA6CC8}" vid="{9E4CA9F9-3672-D04B-9F22-D0C0D00CA467}"/>
    </a:ext>
  </a:extLst>
</a:theme>
</file>

<file path=ppt/theme/theme7.xml><?xml version="1.0" encoding="utf-8"?>
<a:theme xmlns:a="http://schemas.openxmlformats.org/drawingml/2006/main" name="Tab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oreTone-2023-1024x768Standard_v1" id="{DF202B0F-1BE3-D04D-AB52-120C4ECA6CC8}" vid="{AA33E80D-15C5-0749-BA9F-19F80A63EC28}"/>
    </a:ext>
  </a:extLst>
</a:theme>
</file>

<file path=ppt/theme/theme8.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oreTone-2023-1024x768Standard_v1" id="{DF202B0F-1BE3-D04D-AB52-120C4ECA6CC8}" vid="{E2EDB84C-68AF-0C4B-9161-199FF337CBF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75de8b18-0d20-4bbd-afca-90ddc8012e31" xsi:nil="true"/>
    <Leaders xmlns="75de8b18-0d20-4bbd-afca-90ddc8012e31">
      <UserInfo>
        <DisplayName/>
        <AccountId xsi:nil="true"/>
        <AccountType/>
      </UserInfo>
    </Leaders>
    <Member_Groups xmlns="75de8b18-0d20-4bbd-afca-90ddc8012e31">
      <UserInfo>
        <DisplayName/>
        <AccountId xsi:nil="true"/>
        <AccountType/>
      </UserInfo>
    </Member_Groups>
    <Owner xmlns="75de8b18-0d20-4bbd-afca-90ddc8012e31">
      <UserInfo>
        <DisplayName/>
        <AccountId xsi:nil="true"/>
        <AccountType/>
      </UserInfo>
    </Owner>
    <Members xmlns="75de8b18-0d20-4bbd-afca-90ddc8012e31">
      <UserInfo>
        <DisplayName/>
        <AccountId xsi:nil="true"/>
        <AccountType/>
      </UserInfo>
    </Members>
    <AppVersion xmlns="75de8b18-0d20-4bbd-afca-90ddc8012e31" xsi:nil="true"/>
    <FolderType xmlns="75de8b18-0d20-4bbd-afca-90ddc8012e31" xsi:nil="true"/>
    <CultureName xmlns="75de8b18-0d20-4bbd-afca-90ddc8012e31" xsi:nil="true"/>
    <Distribution_Groups xmlns="75de8b18-0d20-4bbd-afca-90ddc8012e31" xsi:nil="true"/>
    <DefaultSectionNames xmlns="75de8b18-0d20-4bbd-afca-90ddc8012e31" xsi:nil="true"/>
    <Invited_Members xmlns="75de8b18-0d20-4bbd-afca-90ddc8012e31" xsi:nil="true"/>
    <TeamsChannelId xmlns="75de8b18-0d20-4bbd-afca-90ddc8012e31" xsi:nil="true"/>
    <Invited_Leaders xmlns="75de8b18-0d20-4bbd-afca-90ddc8012e31" xsi:nil="true"/>
    <IsNotebookLocked xmlns="75de8b18-0d20-4bbd-afca-90ddc8012e31" xsi:nil="true"/>
    <Math_Settings xmlns="75de8b18-0d20-4bbd-afca-90ddc8012e31" xsi:nil="true"/>
    <Templates xmlns="75de8b18-0d20-4bbd-afca-90ddc8012e31" xsi:nil="true"/>
    <Has_Leaders_Only_SectionGroup xmlns="75de8b18-0d20-4bbd-afca-90ddc8012e31" xsi:nil="true"/>
    <Is_Collaboration_Space_Locked xmlns="75de8b18-0d20-4bbd-afca-90ddc8012e31" xsi:nil="true"/>
    <LMS_Mappings xmlns="75de8b18-0d20-4bbd-afca-90ddc8012e31" xsi:nil="true"/>
    <TaxCatchAll xmlns="7108a25f-0732-4d51-82e7-dfc57b6faacf" xsi:nil="true"/>
    <lcf76f155ced4ddcb4097134ff3c332f xmlns="75de8b18-0d20-4bbd-afca-90ddc8012e31">
      <Terms xmlns="http://schemas.microsoft.com/office/infopath/2007/PartnerControls"/>
    </lcf76f155ced4ddcb4097134ff3c332f>
    <Self_Registration_Enabled xmlns="75de8b18-0d20-4bbd-afca-90ddc8012e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A5A8A83377BF4C8AED7A9229F48746" ma:contentTypeVersion="36" ma:contentTypeDescription="Create a new document." ma:contentTypeScope="" ma:versionID="7daa0832208b5ecbf2cb38b1fc99431a">
  <xsd:schema xmlns:xsd="http://www.w3.org/2001/XMLSchema" xmlns:xs="http://www.w3.org/2001/XMLSchema" xmlns:p="http://schemas.microsoft.com/office/2006/metadata/properties" xmlns:ns2="75de8b18-0d20-4bbd-afca-90ddc8012e31" xmlns:ns3="7108a25f-0732-4d51-82e7-dfc57b6faacf" targetNamespace="http://schemas.microsoft.com/office/2006/metadata/properties" ma:root="true" ma:fieldsID="10645a76d2513b225325c0904f1d4368" ns2:_="" ns3:_="">
    <xsd:import namespace="75de8b18-0d20-4bbd-afca-90ddc8012e31"/>
    <xsd:import namespace="7108a25f-0732-4d51-82e7-dfc57b6faac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e8b18-0d20-4bbd-afca-90ddc8012e31"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1286ec34-a2ae-4ac6-b6b4-0b3167cce8d0" ma:termSetId="09814cd3-568e-fe90-9814-8d621ff8fb84" ma:anchorId="fba54fb3-c3e1-fe81-a776-ca4b69148c4d" ma:open="true" ma:isKeyword="false">
      <xsd:complexType>
        <xsd:sequence>
          <xsd:element ref="pc:Terms" minOccurs="0" maxOccurs="1"/>
        </xsd:sequence>
      </xsd:complex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element name="MediaServiceOCR" ma:index="40" nillable="true" ma:displayName="Extracted Text" ma:internalName="MediaServiceOCR" ma:readOnly="true">
      <xsd:simpleType>
        <xsd:restriction base="dms:Note">
          <xsd:maxLength value="255"/>
        </xsd:restriction>
      </xsd:simpleType>
    </xsd:element>
    <xsd:element name="MediaServiceLocation" ma:index="41" nillable="true" ma:displayName="Location" ma:indexed="true" ma:internalName="MediaServiceLocation" ma:readOnly="true">
      <xsd:simpleType>
        <xsd:restriction base="dms:Text"/>
      </xsd:simpleType>
    </xsd:element>
    <xsd:element name="MediaLengthInSeconds" ma:index="42" nillable="true" ma:displayName="MediaLengthInSeconds" ma:hidden="true" ma:internalName="MediaLengthInSeconds" ma:readOnly="true">
      <xsd:simpleType>
        <xsd:restriction base="dms:Unknown"/>
      </xsd:simple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8a25f-0732-4d51-82e7-dfc57b6faacf"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TaxCatchAll" ma:index="36" nillable="true" ma:displayName="Taxonomy Catch All Column" ma:hidden="true" ma:list="{3f81e5e1-8d42-4b9e-bbf7-3d9d21836f26}" ma:internalName="TaxCatchAll" ma:showField="CatchAllData" ma:web="7108a25f-0732-4d51-82e7-dfc57b6fa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2D8ADA-F7F0-4139-B9A2-74B080EC99EB}">
  <ds:schemaRefs>
    <ds:schemaRef ds:uri="7108a25f-0732-4d51-82e7-dfc57b6faacf"/>
    <ds:schemaRef ds:uri="http://www.w3.org/XML/1998/namespace"/>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75de8b18-0d20-4bbd-afca-90ddc8012e31"/>
    <ds:schemaRef ds:uri="http://schemas.microsoft.com/office/infopath/2007/PartnerControls"/>
  </ds:schemaRefs>
</ds:datastoreItem>
</file>

<file path=customXml/itemProps2.xml><?xml version="1.0" encoding="utf-8"?>
<ds:datastoreItem xmlns:ds="http://schemas.openxmlformats.org/officeDocument/2006/customXml" ds:itemID="{B682C40D-B172-4FBB-96C6-542488CA6DE6}">
  <ds:schemaRefs>
    <ds:schemaRef ds:uri="http://schemas.microsoft.com/sharepoint/v3/contenttype/forms"/>
  </ds:schemaRefs>
</ds:datastoreItem>
</file>

<file path=customXml/itemProps3.xml><?xml version="1.0" encoding="utf-8"?>
<ds:datastoreItem xmlns:ds="http://schemas.openxmlformats.org/officeDocument/2006/customXml" ds:itemID="{593B796E-6347-4FB4-BAA9-47E20E98A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de8b18-0d20-4bbd-afca-90ddc8012e31"/>
    <ds:schemaRef ds:uri="7108a25f-0732-4d51-82e7-dfc57b6fa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 Slides</Template>
  <TotalTime>6889</TotalTime>
  <Words>1776</Words>
  <Application>Microsoft Office PowerPoint</Application>
  <PresentationFormat>On-screen Show (4:3)</PresentationFormat>
  <Paragraphs>174</Paragraphs>
  <Slides>24</Slides>
  <Notes>24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24</vt:i4>
      </vt:variant>
    </vt:vector>
  </HeadingPairs>
  <TitlesOfParts>
    <vt:vector size="36" baseType="lpstr">
      <vt:lpstr>Arial</vt:lpstr>
      <vt:lpstr>Calibri</vt:lpstr>
      <vt:lpstr>Courier New</vt:lpstr>
      <vt:lpstr>Georgia</vt:lpstr>
      <vt:lpstr>Title Slides</vt:lpstr>
      <vt:lpstr>Section Divider Slides</vt:lpstr>
      <vt:lpstr>Text Slides</vt:lpstr>
      <vt:lpstr>UNDLeads Slides</vt:lpstr>
      <vt:lpstr>Photo Slides</vt:lpstr>
      <vt:lpstr>Graph Slides</vt:lpstr>
      <vt:lpstr>Table Slides</vt:lpstr>
      <vt:lpstr>Closing Slides</vt:lpstr>
      <vt:lpstr>Separation of Powers in Tribal Government: What, Why, and How?</vt:lpstr>
      <vt:lpstr>Roadmap</vt:lpstr>
      <vt:lpstr>What is  Separation of Powers?</vt:lpstr>
      <vt:lpstr>Separation of Powers </vt:lpstr>
      <vt:lpstr>Judicial Review </vt:lpstr>
      <vt:lpstr>Judicial Independence </vt:lpstr>
      <vt:lpstr>Why Separate Powers?</vt:lpstr>
      <vt:lpstr>Why Separate Powers?  </vt:lpstr>
      <vt:lpstr>Why Judicial Review?  </vt:lpstr>
      <vt:lpstr>Why Judicial Independence?  </vt:lpstr>
      <vt:lpstr>How do Governments Separate Powers?</vt:lpstr>
      <vt:lpstr>American Government</vt:lpstr>
      <vt:lpstr>American Judiciary</vt:lpstr>
      <vt:lpstr>Tribal Government: Osage Nation</vt:lpstr>
      <vt:lpstr>Osage Nation (continued)</vt:lpstr>
      <vt:lpstr>Osage Nation (continued)</vt:lpstr>
      <vt:lpstr>Tribal Gov’t: Ho-Chunk Nation</vt:lpstr>
      <vt:lpstr>Ho-Chunk Nation (continued)</vt:lpstr>
      <vt:lpstr>Tribes and Judicial Review</vt:lpstr>
      <vt:lpstr>Tribes and Judicial Review (cont.)</vt:lpstr>
      <vt:lpstr>Limitations on Judicial Review</vt:lpstr>
      <vt:lpstr>Limitations on Judicial Review</vt:lpstr>
      <vt:lpstr>Tribes and Judicial Independence</vt:lpstr>
      <vt:lpstr>Questions?  Dan Lewerenz dan.lewerenz@und.edu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TITLE</dc:title>
  <dc:creator>Prazak, Rachel</dc:creator>
  <cp:lastModifiedBy>Daniel Lewerenz</cp:lastModifiedBy>
  <cp:revision>41</cp:revision>
  <dcterms:created xsi:type="dcterms:W3CDTF">2023-09-27T14:37:09Z</dcterms:created>
  <dcterms:modified xsi:type="dcterms:W3CDTF">2023-12-15T20:36:43Z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0x010100F1A5A8A83377BF4C8AED7A9229F48746</vt:lpwstr>
  </property>
  <property fmtid="{D5CDD505-2E9C-101B-9397-08002B2CF9AE}" pid="3" name="MediaServiceImageTags">
    <vt:lpwstr/>
  </property>
</Properties>
</file>